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9" r:id="rId4"/>
    <p:sldId id="282" r:id="rId5"/>
    <p:sldId id="280" r:id="rId6"/>
    <p:sldId id="281" r:id="rId7"/>
    <p:sldId id="283" r:id="rId8"/>
    <p:sldId id="285" r:id="rId9"/>
    <p:sldId id="284" r:id="rId10"/>
    <p:sldId id="287" r:id="rId11"/>
    <p:sldId id="286" r:id="rId12"/>
    <p:sldId id="288" r:id="rId13"/>
    <p:sldId id="289" r:id="rId14"/>
    <p:sldId id="290" r:id="rId15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8E8E8"/>
    <a:srgbClr val="4B9600"/>
    <a:srgbClr val="4D4D4D"/>
    <a:srgbClr val="B92D14"/>
    <a:srgbClr val="35759D"/>
    <a:srgbClr val="35B19D"/>
    <a:srgbClr val="366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536" autoAdjust="0"/>
    <p:restoredTop sz="95596" autoAdjust="0"/>
  </p:normalViewPr>
  <p:slideViewPr>
    <p:cSldViewPr>
      <p:cViewPr>
        <p:scale>
          <a:sx n="70" d="100"/>
          <a:sy n="70" d="100"/>
        </p:scale>
        <p:origin x="-150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6278430-774A-4525-AE76-D65900BF6EC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E9897F-0838-48AC-A10A-DD32885C655C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3122A7-948D-4490-91C3-6D7352F0C8A9}" type="slidenum">
              <a:rPr lang="en-US"/>
              <a:pPr/>
              <a:t>2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C5A579-5293-4C51-848C-E47C4FF48011}" type="slidenum">
              <a:rPr lang="en-US"/>
              <a:pPr/>
              <a:t>3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</p:cSld>
  <p:clrMapOvr>
    <a:masterClrMapping/>
  </p:clrMapOvr>
  <p:transition advClick="0" advTm="1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advClick="0" advTm="1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advClick="0" advTm="1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advClick="0" advTm="1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advClick="0" advTm="1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advClick="0" advTm="1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advClick="0" advTm="1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 advClick="0" advTm="1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1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advClick="0" advTm="1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advClick="0" advTm="1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200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7;&#1074;&#1077;&#1090;&#1083;&#1072;&#1085;&#1072;\Desktop\&#1089;&#1077;&#1083;&#1086;%20&#1088;&#1086;&#1076;&#1085;&#1086;&#1077;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1000100" y="428604"/>
            <a:ext cx="7500990" cy="8763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"Моя  родная  улица"</a:t>
            </a:r>
            <a:endParaRPr lang="ru-RU" sz="3600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43306" y="3643314"/>
            <a:ext cx="5072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buNone/>
            </a:pPr>
            <a:endParaRPr lang="ru-RU" sz="2000" b="1" i="1" dirty="0" smtClean="0">
              <a:solidFill>
                <a:srgbClr val="000000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4" name="село родно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4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26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исследовани\Святыни Севской земли\работа\Для фильма\к\IMG_17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44" y="0"/>
            <a:ext cx="87868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accent3"/>
                </a:solidFill>
                <a:latin typeface="Bookman Old Style" pitchFamily="18" charset="0"/>
              </a:rPr>
              <a:t>И осень, и зима, </a:t>
            </a:r>
          </a:p>
          <a:p>
            <a:pPr algn="r"/>
            <a:r>
              <a:rPr lang="ru-RU" b="1" dirty="0" smtClean="0">
                <a:solidFill>
                  <a:schemeClr val="accent3"/>
                </a:solidFill>
                <a:latin typeface="Bookman Old Style" pitchFamily="18" charset="0"/>
              </a:rPr>
              <a:t>весна и лето</a:t>
            </a:r>
            <a:br>
              <a:rPr lang="ru-RU" b="1" dirty="0" smtClean="0">
                <a:solidFill>
                  <a:schemeClr val="accent3"/>
                </a:solidFill>
                <a:latin typeface="Bookman Old Style" pitchFamily="18" charset="0"/>
              </a:rPr>
            </a:br>
            <a:r>
              <a:rPr lang="ru-RU" b="1" dirty="0" smtClean="0">
                <a:solidFill>
                  <a:schemeClr val="accent3"/>
                </a:solidFill>
                <a:latin typeface="Bookman Old Style" pitchFamily="18" charset="0"/>
              </a:rPr>
              <a:t>На улице моей </a:t>
            </a:r>
          </a:p>
          <a:p>
            <a:pPr algn="r"/>
            <a:r>
              <a:rPr lang="ru-RU" b="1" dirty="0" smtClean="0">
                <a:solidFill>
                  <a:schemeClr val="accent3"/>
                </a:solidFill>
                <a:latin typeface="Bookman Old Style" pitchFamily="18" charset="0"/>
              </a:rPr>
              <a:t>оставят след,</a:t>
            </a:r>
            <a:br>
              <a:rPr lang="ru-RU" b="1" dirty="0" smtClean="0">
                <a:solidFill>
                  <a:schemeClr val="accent3"/>
                </a:solidFill>
                <a:latin typeface="Bookman Old Style" pitchFamily="18" charset="0"/>
              </a:rPr>
            </a:br>
            <a:r>
              <a:rPr lang="ru-RU" b="1" dirty="0" smtClean="0">
                <a:solidFill>
                  <a:schemeClr val="accent3"/>
                </a:solidFill>
                <a:latin typeface="Bookman Old Style" pitchFamily="18" charset="0"/>
              </a:rPr>
              <a:t>Как много песен </a:t>
            </a:r>
          </a:p>
          <a:p>
            <a:pPr algn="r"/>
            <a:r>
              <a:rPr lang="ru-RU" b="1" dirty="0" smtClean="0">
                <a:solidFill>
                  <a:schemeClr val="accent3"/>
                </a:solidFill>
                <a:latin typeface="Bookman Old Style" pitchFamily="18" charset="0"/>
              </a:rPr>
              <a:t>на тебе пропето,</a:t>
            </a:r>
            <a:br>
              <a:rPr lang="ru-RU" b="1" dirty="0" smtClean="0">
                <a:solidFill>
                  <a:schemeClr val="accent3"/>
                </a:solidFill>
                <a:latin typeface="Bookman Old Style" pitchFamily="18" charset="0"/>
              </a:rPr>
            </a:br>
            <a:r>
              <a:rPr lang="ru-RU" b="1" dirty="0" smtClean="0">
                <a:solidFill>
                  <a:schemeClr val="accent3"/>
                </a:solidFill>
                <a:latin typeface="Bookman Old Style" pitchFamily="18" charset="0"/>
              </a:rPr>
              <a:t>Но песен о тебе</a:t>
            </a:r>
          </a:p>
          <a:p>
            <a:pPr algn="r"/>
            <a:r>
              <a:rPr lang="ru-RU" b="1" dirty="0" smtClean="0">
                <a:solidFill>
                  <a:schemeClr val="accent3"/>
                </a:solidFill>
                <a:latin typeface="Bookman Old Style" pitchFamily="18" charset="0"/>
              </a:rPr>
              <a:t> в их числе нет.</a:t>
            </a:r>
            <a:endParaRPr lang="ru-RU" b="1" dirty="0">
              <a:solidFill>
                <a:schemeClr val="accent3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D:\исследовани\Святыни Севской земли\работа\Для фильма\к\IMG_2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44" y="142852"/>
            <a:ext cx="46434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Русский воин. </a:t>
            </a:r>
          </a:p>
          <a:p>
            <a:pPr algn="l"/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Советский солдат. </a:t>
            </a:r>
          </a:p>
          <a:p>
            <a:pPr algn="l"/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 тобой преклоняю колено </a:t>
            </a:r>
          </a:p>
          <a:p>
            <a:pPr algn="l"/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о вас, что безвестно лежат, </a:t>
            </a:r>
          </a:p>
          <a:p>
            <a:pPr algn="l"/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Будет Память людская нетленна. 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исследовани\Святыни Севской земли\работа\Для фильма\к\CAM00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450056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800" b="1" dirty="0" smtClean="0">
                <a:solidFill>
                  <a:srgbClr val="000000"/>
                </a:solidFill>
              </a:rPr>
              <a:t>Памятник заброшенной деревне-</a:t>
            </a:r>
            <a:br>
              <a:rPr lang="ru-RU" sz="1800" b="1" dirty="0" smtClean="0">
                <a:solidFill>
                  <a:srgbClr val="000000"/>
                </a:solidFill>
              </a:rPr>
            </a:br>
            <a:r>
              <a:rPr lang="ru-RU" sz="1800" b="1" dirty="0" smtClean="0">
                <a:solidFill>
                  <a:srgbClr val="000000"/>
                </a:solidFill>
              </a:rPr>
              <a:t>Дом, давно покинутый, пустой.</a:t>
            </a:r>
            <a:br>
              <a:rPr lang="ru-RU" sz="1800" b="1" dirty="0" smtClean="0">
                <a:solidFill>
                  <a:srgbClr val="000000"/>
                </a:solidFill>
              </a:rPr>
            </a:br>
            <a:r>
              <a:rPr lang="ru-RU" sz="1800" b="1" dirty="0" smtClean="0">
                <a:solidFill>
                  <a:srgbClr val="000000"/>
                </a:solidFill>
              </a:rPr>
              <a:t>Перед ним ты около деревьев</a:t>
            </a:r>
            <a:br>
              <a:rPr lang="ru-RU" sz="1800" b="1" dirty="0" smtClean="0">
                <a:solidFill>
                  <a:srgbClr val="000000"/>
                </a:solidFill>
              </a:rPr>
            </a:br>
            <a:r>
              <a:rPr lang="ru-RU" sz="1800" b="1" dirty="0" smtClean="0">
                <a:solidFill>
                  <a:srgbClr val="000000"/>
                </a:solidFill>
              </a:rPr>
              <a:t>Молча хоть немножечко постой.</a:t>
            </a:r>
            <a:br>
              <a:rPr lang="ru-RU" sz="1800" b="1" dirty="0" smtClean="0">
                <a:solidFill>
                  <a:srgbClr val="000000"/>
                </a:solidFill>
              </a:rPr>
            </a:br>
            <a:r>
              <a:rPr lang="ru-RU" sz="1800" b="1" dirty="0" smtClean="0">
                <a:solidFill>
                  <a:srgbClr val="000000"/>
                </a:solidFill>
              </a:rPr>
              <a:t>Здесь любили, радовались, жили,</a:t>
            </a:r>
            <a:br>
              <a:rPr lang="ru-RU" sz="1800" b="1" dirty="0" smtClean="0">
                <a:solidFill>
                  <a:srgbClr val="000000"/>
                </a:solidFill>
              </a:rPr>
            </a:br>
            <a:r>
              <a:rPr lang="ru-RU" sz="1800" b="1" dirty="0" smtClean="0">
                <a:solidFill>
                  <a:srgbClr val="000000"/>
                </a:solidFill>
              </a:rPr>
              <a:t>Может, и беда случалась в нем.</a:t>
            </a:r>
            <a:br>
              <a:rPr lang="ru-RU" sz="1800" b="1" dirty="0" smtClean="0">
                <a:solidFill>
                  <a:srgbClr val="000000"/>
                </a:solidFill>
              </a:rPr>
            </a:br>
            <a:r>
              <a:rPr lang="ru-RU" sz="1800" b="1" dirty="0" smtClean="0">
                <a:solidFill>
                  <a:srgbClr val="000000"/>
                </a:solidFill>
              </a:rPr>
              <a:t>Да ушли вот люди и забыли...</a:t>
            </a:r>
          </a:p>
          <a:p>
            <a:endParaRPr lang="ru-RU" sz="1800" b="1" dirty="0" smtClean="0">
              <a:solidFill>
                <a:srgbClr val="000000"/>
              </a:solidFill>
            </a:endParaRPr>
          </a:p>
          <a:p>
            <a:endParaRPr lang="ru-RU" sz="1800" b="1" dirty="0" smtClean="0">
              <a:solidFill>
                <a:srgbClr val="000000"/>
              </a:solidFill>
            </a:endParaRPr>
          </a:p>
          <a:p>
            <a:endParaRPr lang="ru-RU" sz="1800" b="1" dirty="0" smtClean="0">
              <a:solidFill>
                <a:srgbClr val="000000"/>
              </a:solidFill>
            </a:endParaRPr>
          </a:p>
          <a:p>
            <a:endParaRPr lang="ru-RU" sz="1800" b="1" dirty="0" smtClean="0">
              <a:solidFill>
                <a:srgbClr val="000000"/>
              </a:solidFill>
            </a:endParaRPr>
          </a:p>
          <a:p>
            <a:endParaRPr lang="ru-RU" sz="1800" b="1" dirty="0" smtClean="0">
              <a:solidFill>
                <a:srgbClr val="000000"/>
              </a:solidFill>
            </a:endParaRPr>
          </a:p>
          <a:p>
            <a:endParaRPr lang="ru-RU" sz="1800" b="1" dirty="0" smtClean="0">
              <a:solidFill>
                <a:srgbClr val="000000"/>
              </a:solidFill>
            </a:endParaRPr>
          </a:p>
          <a:p>
            <a:endParaRPr lang="ru-RU" sz="1800" b="1" dirty="0" smtClean="0">
              <a:solidFill>
                <a:srgbClr val="000000"/>
              </a:solidFill>
            </a:endParaRPr>
          </a:p>
          <a:p>
            <a:endParaRPr lang="ru-RU" sz="1800" b="1" dirty="0" smtClean="0">
              <a:solidFill>
                <a:srgbClr val="000000"/>
              </a:solidFill>
            </a:endParaRPr>
          </a:p>
          <a:p>
            <a:endParaRPr lang="ru-RU" sz="1800" b="1" dirty="0" smtClean="0">
              <a:solidFill>
                <a:srgbClr val="000000"/>
              </a:solidFill>
            </a:endParaRPr>
          </a:p>
          <a:p>
            <a:endParaRPr lang="ru-RU" sz="1800" b="1" dirty="0" smtClean="0">
              <a:solidFill>
                <a:srgbClr val="000000"/>
              </a:solidFill>
            </a:endParaRPr>
          </a:p>
          <a:p>
            <a:endParaRPr lang="ru-RU" sz="1800" b="1" dirty="0" smtClean="0">
              <a:solidFill>
                <a:srgbClr val="000000"/>
              </a:solidFill>
            </a:endParaRPr>
          </a:p>
          <a:p>
            <a:pPr algn="r"/>
            <a:r>
              <a:rPr lang="ru-RU" sz="1800" b="1" dirty="0" smtClean="0">
                <a:solidFill>
                  <a:srgbClr val="000000"/>
                </a:solidFill>
              </a:rPr>
              <a:t/>
            </a:r>
            <a:br>
              <a:rPr lang="ru-RU" sz="1800" b="1" dirty="0" smtClean="0">
                <a:solidFill>
                  <a:srgbClr val="000000"/>
                </a:solidFill>
              </a:rPr>
            </a:br>
            <a:r>
              <a:rPr lang="ru-RU" sz="1800" b="1" dirty="0" smtClean="0">
                <a:solidFill>
                  <a:srgbClr val="000000"/>
                </a:solidFill>
              </a:rPr>
              <a:t/>
            </a:r>
            <a:br>
              <a:rPr lang="ru-RU" sz="1800" b="1" dirty="0" smtClean="0">
                <a:solidFill>
                  <a:srgbClr val="000000"/>
                </a:solidFill>
              </a:rPr>
            </a:br>
            <a:endParaRPr lang="ru-RU" sz="1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428604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Где не жил бы я, кем не стал бы я,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Помню я всегда, то село.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Там родные мне, там мои края,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Моё солнышко, там взошло.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Там есть улица, краше улиц всех,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Земляки ведь там, там мои.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От души у них, всегда добрый смех,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И друг другу там, все свои...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исследовани\Святыни Севской земли\работа\Для фильма\к\CAM00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" y="500042"/>
            <a:ext cx="98921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4143373" y="285728"/>
            <a:ext cx="4714908" cy="31700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4B96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 Брянском  краю былинном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4B96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4B96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Среди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4B96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Севских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4B96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полей и лесов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4B96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4B96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Село затерялось старинное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4B96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4B96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                                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4B96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4B96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 несколько сот домов.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4B96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Подывотьем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4B96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его величают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4B96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4B96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Партизанской славы селом: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4B96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4B96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 военное лихолетье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4B96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4B96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Пред врагом не склонилось оно.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4B96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4B96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4B96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В.И.Большунова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D:\Картинки\Мои картинки\Фотографии\незяяяя\МОЯ ЭКОЛОГИЯ\Подывотье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3786214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F:\110NIKON\DSCN59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214686"/>
            <a:ext cx="2703231" cy="27135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4" name="Picture 4" descr="F:\110NIKON\DSCN59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3786190"/>
            <a:ext cx="1889744" cy="2795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D:\исследовани\Святыни Севской земли\работа\Для фильма\к\CAM009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071810"/>
            <a:ext cx="2732486" cy="364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D:\исследовани\Святыни Севской земли\работа\Для фильма\к\CAM006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1428736"/>
            <a:ext cx="892971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Я люблю село родное,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Я люблю свой дивный край,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Дом на холмике высоком,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На окне цветёт герань.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Я люблю леса и речку,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И тропинку вдоль полей,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И пьянящий запах сена,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И жужжание шмелей.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Я люблю весны цветенье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И осенний листопад.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Я люблю зимы творенье,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Летний зной и снегопад.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Нет роднее в мире края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Где бы был так счастлив я.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Никогда я не забуду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Сердцу милые места.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:\DCIM\106NIKON\DSCN6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0"/>
            <a:ext cx="6858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</a:rPr>
              <a:t>Улицы разные, вас очень много!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</a:rPr>
              <a:t>Все вы прекрасны и ночью, и днем!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</a:rPr>
              <a:t>Только всегда нас приводит дорога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</a:rPr>
              <a:t>К улице той где мы с детства живем…</a:t>
            </a: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DCIM\106NIKON\DSCN6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ru-RU" b="1" i="1" dirty="0" smtClean="0">
              <a:solidFill>
                <a:srgbClr val="4D4D4D"/>
              </a:solidFill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42852"/>
            <a:ext cx="55007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</a:rPr>
              <a:t>Моя родная улица,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</a:rPr>
              <a:t>Как девица-красавица!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</a:rPr>
              <a:t>Тобою все любуются,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</a:rPr>
              <a:t>С тобою все встречаются…</a:t>
            </a: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DCIM\106NIKON\DSCN6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4429132"/>
            <a:ext cx="4572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</a:rPr>
              <a:t>Моя родная улица,</a:t>
            </a:r>
          </a:p>
          <a:p>
            <a:pPr>
              <a:spcBef>
                <a:spcPct val="50000"/>
              </a:spcBef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</a:rPr>
              <a:t>Ты для меня, как старица,</a:t>
            </a:r>
          </a:p>
          <a:p>
            <a:pPr>
              <a:spcBef>
                <a:spcPct val="50000"/>
              </a:spcBef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</a:rPr>
              <a:t>Как главная, нарядная – </a:t>
            </a:r>
          </a:p>
          <a:p>
            <a:pPr>
              <a:spcBef>
                <a:spcPct val="50000"/>
              </a:spcBef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</a:rPr>
              <a:t>По жизни всей - парадная….</a:t>
            </a:r>
            <a:endParaRPr lang="ru-RU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G:\DCIM\106NIKON\DSCN6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6000" y="4929198"/>
            <a:ext cx="57150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Много прекрасных улиц на свете,</a:t>
            </a:r>
          </a:p>
          <a:p>
            <a:pPr>
              <a:buFont typeface="Wingdings" pitchFamily="2" charset="2"/>
              <a:buNone/>
            </a:pPr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Их мы когда то в жизни пройдем,</a:t>
            </a:r>
          </a:p>
          <a:p>
            <a:pPr>
              <a:buFont typeface="Wingdings" pitchFamily="2" charset="2"/>
              <a:buNone/>
            </a:pPr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Но не найти нам лучше чем эту,</a:t>
            </a:r>
          </a:p>
          <a:p>
            <a:pPr>
              <a:buFont typeface="Wingdings" pitchFamily="2" charset="2"/>
              <a:buNone/>
            </a:pPr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Улицу детства – добрый наш дом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DCIM\106NIKON\DSCN6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5000636"/>
            <a:ext cx="821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</a:rPr>
              <a:t>Есть улицы центральные, высокие и важные</a:t>
            </a:r>
          </a:p>
          <a:p>
            <a:pPr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</a:rPr>
              <a:t>С витринами зеркальными, с гирляндами огней</a:t>
            </a:r>
          </a:p>
          <a:p>
            <a:pPr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</a:rPr>
              <a:t>А мне милей нешумные, милей одноэтажные…</a:t>
            </a: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исследовани\Святыни Севской земли\работа\Для фильма\к\CAM00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5000636"/>
            <a:ext cx="6643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Родная улица. Ты дорога мне с детства.</a:t>
            </a:r>
            <a:b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Какие-то сто метров вдоль домов.</a:t>
            </a:r>
            <a:b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И не поможет ни какое бегство</a:t>
            </a:r>
            <a:b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Тебя извлечь из сокровенных снов.</a:t>
            </a:r>
            <a:endParaRPr lang="ru-RU" b="1" dirty="0">
              <a:solidFill>
                <a:srgbClr val="00000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powerpoint-template">
  <a:themeElements>
    <a:clrScheme name="">
      <a:dk1>
        <a:srgbClr val="5F5F5F"/>
      </a:dk1>
      <a:lt1>
        <a:srgbClr val="FFFFFF"/>
      </a:lt1>
      <a:dk2>
        <a:srgbClr val="5F5F5F"/>
      </a:dk2>
      <a:lt2>
        <a:srgbClr val="478E00"/>
      </a:lt2>
      <a:accent1>
        <a:srgbClr val="5EA400"/>
      </a:accent1>
      <a:accent2>
        <a:srgbClr val="92CC00"/>
      </a:accent2>
      <a:accent3>
        <a:srgbClr val="FFFFFF"/>
      </a:accent3>
      <a:accent4>
        <a:srgbClr val="505050"/>
      </a:accent4>
      <a:accent5>
        <a:srgbClr val="B6CFAA"/>
      </a:accent5>
      <a:accent6>
        <a:srgbClr val="84B900"/>
      </a:accent6>
      <a:hlink>
        <a:srgbClr val="B3E00B"/>
      </a:hlink>
      <a:folHlink>
        <a:srgbClr val="D1D1D1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206</TotalTime>
  <Words>181</Words>
  <Application>Microsoft Office PowerPoint</Application>
  <PresentationFormat>Экран (4:3)</PresentationFormat>
  <Paragraphs>60</Paragraphs>
  <Slides>14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powerpoint-template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Светлана</cp:lastModifiedBy>
  <cp:revision>24</cp:revision>
  <dcterms:created xsi:type="dcterms:W3CDTF">2019-10-23T17:27:42Z</dcterms:created>
  <dcterms:modified xsi:type="dcterms:W3CDTF">2020-02-18T10:09:47Z</dcterms:modified>
</cp:coreProperties>
</file>