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8" r:id="rId4"/>
    <p:sldId id="260" r:id="rId5"/>
    <p:sldId id="264" r:id="rId6"/>
    <p:sldId id="262" r:id="rId7"/>
    <p:sldId id="272" r:id="rId8"/>
    <p:sldId id="268" r:id="rId9"/>
    <p:sldId id="277" r:id="rId10"/>
    <p:sldId id="279" r:id="rId11"/>
    <p:sldId id="280" r:id="rId12"/>
    <p:sldId id="281" r:id="rId13"/>
    <p:sldId id="282" r:id="rId14"/>
    <p:sldId id="283" r:id="rId15"/>
    <p:sldId id="273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404A85D-69B3-4388-9196-830D9C5551AF}">
          <p14:sldIdLst>
            <p14:sldId id="256"/>
            <p14:sldId id="270"/>
            <p14:sldId id="258"/>
            <p14:sldId id="260"/>
            <p14:sldId id="264"/>
            <p14:sldId id="262"/>
            <p14:sldId id="272"/>
            <p14:sldId id="268"/>
            <p14:sldId id="277"/>
            <p14:sldId id="279"/>
            <p14:sldId id="280"/>
            <p14:sldId id="281"/>
            <p14:sldId id="282"/>
            <p14:sldId id="283"/>
            <p14:sldId id="273"/>
            <p14:sldId id="276"/>
          </p14:sldIdLst>
        </p14:section>
        <p14:section name="Раздел без заголовка" id="{615A5B79-FEA5-40B2-858F-85187631BBAE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EF879-AB36-4F09-994B-37CADD8C4A2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2C687-A35B-4CAF-BA71-D2DBE56FD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6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369-9947-4F70-83F2-CEEF407941D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E1B7-D1BA-4739-A478-D666079E5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8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369-9947-4F70-83F2-CEEF407941D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E1B7-D1BA-4739-A478-D666079E5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369-9947-4F70-83F2-CEEF407941D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E1B7-D1BA-4739-A478-D666079E5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369-9947-4F70-83F2-CEEF407941D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E1B7-D1BA-4739-A478-D666079E5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8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369-9947-4F70-83F2-CEEF407941D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E1B7-D1BA-4739-A478-D666079E5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8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369-9947-4F70-83F2-CEEF407941D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E1B7-D1BA-4739-A478-D666079E5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2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369-9947-4F70-83F2-CEEF407941D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E1B7-D1BA-4739-A478-D666079E5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3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369-9947-4F70-83F2-CEEF407941D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E1B7-D1BA-4739-A478-D666079E5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4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369-9947-4F70-83F2-CEEF407941D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E1B7-D1BA-4739-A478-D666079E5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3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369-9947-4F70-83F2-CEEF407941D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E1B7-D1BA-4739-A478-D666079E5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2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369-9947-4F70-83F2-CEEF407941D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E1B7-D1BA-4739-A478-D666079E5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1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9369-9947-4F70-83F2-CEEF407941D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0E1B7-D1BA-4739-A478-D666079E5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6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84483"/>
            <a:ext cx="9144000" cy="825353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Муниципальное </a:t>
            </a:r>
            <a:r>
              <a:rPr lang="ru-RU" sz="1600" dirty="0"/>
              <a:t>автономное дошкольное образовательное учреждение детский сад «Аленушка»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437112"/>
            <a:ext cx="6984776" cy="1872208"/>
          </a:xfrm>
        </p:spPr>
        <p:txBody>
          <a:bodyPr>
            <a:normAutofit fontScale="32500" lnSpcReduction="20000"/>
          </a:bodyPr>
          <a:lstStyle/>
          <a:p>
            <a:endParaRPr lang="ru-RU" b="1" u="sng" dirty="0" smtClean="0">
              <a:solidFill>
                <a:schemeClr val="tx1"/>
              </a:solidFill>
            </a:endParaRPr>
          </a:p>
          <a:p>
            <a:endParaRPr lang="ru-RU" b="1" u="sng" dirty="0">
              <a:solidFill>
                <a:schemeClr val="tx1"/>
              </a:solidFill>
            </a:endParaRPr>
          </a:p>
          <a:p>
            <a:endParaRPr lang="ru-RU" b="1" u="sng" dirty="0" smtClean="0">
              <a:solidFill>
                <a:schemeClr val="tx1"/>
              </a:solidFill>
            </a:endParaRPr>
          </a:p>
          <a:p>
            <a:r>
              <a:rPr lang="ru-RU" sz="12800" b="1" u="sng" dirty="0" smtClean="0">
                <a:solidFill>
                  <a:schemeClr val="tx1"/>
                </a:solidFill>
              </a:rPr>
              <a:t>Музыкально-речевые </a:t>
            </a:r>
            <a:r>
              <a:rPr lang="ru-RU" sz="12800" b="1" u="sng" dirty="0">
                <a:solidFill>
                  <a:schemeClr val="tx1"/>
                </a:solidFill>
              </a:rPr>
              <a:t>игры по  методике </a:t>
            </a:r>
            <a:r>
              <a:rPr lang="ru-RU" sz="12800" b="1" u="sng" dirty="0" smtClean="0">
                <a:solidFill>
                  <a:schemeClr val="tx1"/>
                </a:solidFill>
              </a:rPr>
              <a:t>Карла </a:t>
            </a:r>
            <a:r>
              <a:rPr lang="ru-RU" sz="12800" b="1" u="sng" dirty="0" err="1" smtClean="0">
                <a:solidFill>
                  <a:schemeClr val="tx1"/>
                </a:solidFill>
              </a:rPr>
              <a:t>Орфа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User\Desktop\картинки\картинки к конс\article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78" y="188640"/>
            <a:ext cx="48245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0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95535"/>
            <a:ext cx="9359605" cy="825353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1</a:t>
            </a:r>
            <a:r>
              <a:rPr lang="ru-RU" sz="2800" b="1" i="1" dirty="0"/>
              <a:t>. Речевая игра «Здравствуйте, ладошки»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 Здравствуйте, ладошки! - хлоп, хлоп, хлоп!</a:t>
            </a:r>
            <a:br>
              <a:rPr lang="ru-RU" sz="2800" dirty="0"/>
            </a:br>
            <a:r>
              <a:rPr lang="ru-RU" sz="2800" dirty="0"/>
              <a:t>- Здравствуйте, ножки - топ, топ, топ!</a:t>
            </a:r>
            <a:br>
              <a:rPr lang="ru-RU" sz="2800" dirty="0"/>
            </a:br>
            <a:r>
              <a:rPr lang="ru-RU" sz="2800" dirty="0"/>
              <a:t>- Здравствуйте, щечки - плюх, плюх, плюх!</a:t>
            </a:r>
            <a:br>
              <a:rPr lang="ru-RU" sz="2800" dirty="0"/>
            </a:br>
            <a:r>
              <a:rPr lang="ru-RU" sz="2800" dirty="0"/>
              <a:t>- Пухленькие щечки - плюх, плюх, плюх!</a:t>
            </a:r>
            <a:br>
              <a:rPr lang="ru-RU" sz="2800" dirty="0"/>
            </a:br>
            <a:r>
              <a:rPr lang="ru-RU" sz="2800" dirty="0"/>
              <a:t>- Здравствуйте, губки - чмок, чмок, чмок! (</a:t>
            </a:r>
            <a:r>
              <a:rPr lang="ru-RU" sz="2800" dirty="0" err="1"/>
              <a:t>поцелуйчики</a:t>
            </a:r>
            <a:r>
              <a:rPr lang="ru-RU" sz="2800" dirty="0"/>
              <a:t>)</a:t>
            </a:r>
            <a:br>
              <a:rPr lang="ru-RU" sz="2800" dirty="0"/>
            </a:br>
            <a:r>
              <a:rPr lang="ru-RU" sz="2800" dirty="0"/>
              <a:t>- Здравствуйте, зубки - </a:t>
            </a:r>
            <a:r>
              <a:rPr lang="ru-RU" sz="2800" dirty="0" err="1"/>
              <a:t>чок</a:t>
            </a:r>
            <a:r>
              <a:rPr lang="ru-RU" sz="2800" dirty="0"/>
              <a:t>, </a:t>
            </a:r>
            <a:r>
              <a:rPr lang="ru-RU" sz="2800" dirty="0" err="1"/>
              <a:t>чок</a:t>
            </a:r>
            <a:r>
              <a:rPr lang="ru-RU" sz="2800" dirty="0"/>
              <a:t>, </a:t>
            </a:r>
            <a:r>
              <a:rPr lang="ru-RU" sz="2800" dirty="0" err="1"/>
              <a:t>чок</a:t>
            </a:r>
            <a:r>
              <a:rPr lang="ru-RU" sz="2800" dirty="0"/>
              <a:t>! (стучат зубками)</a:t>
            </a:r>
            <a:br>
              <a:rPr lang="ru-RU" sz="2800" dirty="0"/>
            </a:br>
            <a:r>
              <a:rPr lang="ru-RU" sz="2800" dirty="0"/>
              <a:t>- Здравствуй наш носик - </a:t>
            </a:r>
            <a:r>
              <a:rPr lang="ru-RU" sz="2800" dirty="0" err="1"/>
              <a:t>пип</a:t>
            </a:r>
            <a:r>
              <a:rPr lang="ru-RU" sz="2800" dirty="0"/>
              <a:t>, </a:t>
            </a:r>
            <a:r>
              <a:rPr lang="ru-RU" sz="2800" dirty="0" err="1"/>
              <a:t>пип</a:t>
            </a:r>
            <a:r>
              <a:rPr lang="ru-RU" sz="2800" dirty="0"/>
              <a:t>, </a:t>
            </a:r>
            <a:r>
              <a:rPr lang="ru-RU" sz="2800" dirty="0" err="1"/>
              <a:t>пип</a:t>
            </a:r>
            <a:r>
              <a:rPr lang="ru-RU" sz="2800" dirty="0"/>
              <a:t>! (нажимают на носик)</a:t>
            </a:r>
            <a:br>
              <a:rPr lang="ru-RU" sz="2800" dirty="0"/>
            </a:br>
            <a:r>
              <a:rPr lang="ru-RU" sz="2800" dirty="0"/>
              <a:t>- Здравствуйте малышки — всем привет! 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2736304" cy="720080"/>
          </a:xfrm>
        </p:spPr>
        <p:txBody>
          <a:bodyPr>
            <a:normAutofit/>
          </a:bodyPr>
          <a:lstStyle/>
          <a:p>
            <a:endParaRPr lang="ru-RU" i="1" u="sng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User\Desktop\НОВЫЕ КАРТИНКИ\694687-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4644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95535"/>
            <a:ext cx="9359605" cy="825353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2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ru-RU" sz="2000" b="1" dirty="0"/>
              <a:t>Игра с палочками «НОЖКИ»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Ножки, ножки, вы шагали?</a:t>
            </a:r>
            <a:br>
              <a:rPr lang="ru-RU" sz="2000" dirty="0"/>
            </a:br>
            <a:r>
              <a:rPr lang="ru-RU" sz="2000" dirty="0"/>
              <a:t>Мы шагали, мы шагали! - </a:t>
            </a:r>
            <a:r>
              <a:rPr lang="ru-RU" sz="2000" i="1" dirty="0"/>
              <a:t>ритмичные удары палочками по коленкам</a:t>
            </a:r>
            <a:br>
              <a:rPr lang="ru-RU" sz="2000" i="1" dirty="0"/>
            </a:br>
            <a:r>
              <a:rPr lang="ru-RU" sz="2000" dirty="0"/>
              <a:t>Ножки, ножки, вы бежали?</a:t>
            </a:r>
            <a:br>
              <a:rPr lang="ru-RU" sz="2000" dirty="0"/>
            </a:br>
            <a:r>
              <a:rPr lang="ru-RU" sz="2000" dirty="0"/>
              <a:t>Мы бежали, мы бежали! - </a:t>
            </a:r>
            <a:r>
              <a:rPr lang="ru-RU" sz="2000" i="1" dirty="0"/>
              <a:t>ритмичные удары в темпе бега</a:t>
            </a:r>
            <a:br>
              <a:rPr lang="ru-RU" sz="2000" i="1" dirty="0"/>
            </a:br>
            <a:r>
              <a:rPr lang="ru-RU" sz="2000" dirty="0"/>
              <a:t>Ножки, ножки, вы стучали?</a:t>
            </a:r>
            <a:br>
              <a:rPr lang="ru-RU" sz="2000" dirty="0"/>
            </a:br>
            <a:r>
              <a:rPr lang="ru-RU" sz="2000" dirty="0"/>
              <a:t>Мы стучали, мы стучали! </a:t>
            </a:r>
            <a:r>
              <a:rPr lang="ru-RU" sz="2000" i="1" dirty="0"/>
              <a:t>- удары свободными концом палочки об пол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Ножки, ножки, вы плясали?</a:t>
            </a:r>
            <a:br>
              <a:rPr lang="ru-RU" sz="2000" dirty="0"/>
            </a:br>
            <a:r>
              <a:rPr lang="ru-RU" sz="2000" dirty="0"/>
              <a:t>Мы плясали, мы плясали! - </a:t>
            </a:r>
            <a:r>
              <a:rPr lang="ru-RU" sz="2000" i="1" dirty="0"/>
              <a:t>удары палочкой крест на крест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Ножки, ножки, вы устали?</a:t>
            </a:r>
            <a:br>
              <a:rPr lang="ru-RU" sz="2000" dirty="0"/>
            </a:br>
            <a:r>
              <a:rPr lang="ru-RU" sz="2000" dirty="0"/>
              <a:t>Мы устали, мы устали! - </a:t>
            </a:r>
            <a:r>
              <a:rPr lang="ru-RU" sz="2000" i="1" dirty="0"/>
              <a:t>удары лежащих палочек друг о друга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Ножки, ножки, отдыхали?</a:t>
            </a:r>
            <a:br>
              <a:rPr lang="ru-RU" sz="2000" dirty="0"/>
            </a:br>
            <a:r>
              <a:rPr lang="ru-RU" sz="2000" dirty="0"/>
              <a:t>Отдыхали, отдыхали! - </a:t>
            </a:r>
            <a:r>
              <a:rPr lang="ru-RU" sz="2000" i="1" dirty="0"/>
              <a:t>движения палочек в ритме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И опять всё начинали! -</a:t>
            </a:r>
            <a:r>
              <a:rPr lang="ru-RU" sz="2000" i="1" dirty="0"/>
              <a:t> перед собой, без звука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2736304" cy="720080"/>
          </a:xfrm>
        </p:spPr>
        <p:txBody>
          <a:bodyPr>
            <a:normAutofit/>
          </a:bodyPr>
          <a:lstStyle/>
          <a:p>
            <a:endParaRPr lang="ru-RU" i="1" u="sng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User\Desktop\НОВЫЕ КАРТИНКИ\efd28f88e27e4778934836b2cc817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60851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2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95535"/>
            <a:ext cx="9359605" cy="825353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3</a:t>
            </a:r>
            <a:r>
              <a:rPr lang="ru-RU" sz="2800" b="1" dirty="0"/>
              <a:t>. Пальчиковая гимнастика «Зайчик».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Скачет зайка косой,</a:t>
            </a:r>
            <a:r>
              <a:rPr lang="ru-RU" sz="2800" dirty="0"/>
              <a:t>  -</a:t>
            </a:r>
            <a:r>
              <a:rPr lang="ru-RU" sz="2800" i="1" dirty="0"/>
              <a:t>указательный и средний пальцы правой руки – вверх, остальные соединить.</a:t>
            </a: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b="1" dirty="0"/>
              <a:t>Под высокой сосной</a:t>
            </a:r>
            <a:r>
              <a:rPr lang="ru-RU" sz="2800" dirty="0"/>
              <a:t> - </a:t>
            </a:r>
            <a:r>
              <a:rPr lang="ru-RU" sz="2800" i="1" dirty="0"/>
              <a:t>ладонь левой руки – вертикально вверх, пальцы широко расставлены. </a:t>
            </a:r>
            <a:br>
              <a:rPr lang="ru-RU" sz="2800" i="1" dirty="0"/>
            </a:br>
            <a:r>
              <a:rPr lang="ru-RU" sz="2800" b="1" dirty="0"/>
              <a:t>Под другою сосной</a:t>
            </a:r>
            <a:r>
              <a:rPr lang="ru-RU" sz="2800" dirty="0"/>
              <a:t>    -</a:t>
            </a:r>
            <a:r>
              <a:rPr lang="ru-RU" sz="2800" i="1" dirty="0"/>
              <a:t>ладонь правой руки – вертикально вверх, пальцы широко расставлены.</a:t>
            </a:r>
            <a:br>
              <a:rPr lang="ru-RU" sz="2800" i="1" dirty="0"/>
            </a:br>
            <a:r>
              <a:rPr lang="ru-RU" sz="2800" b="1" dirty="0"/>
              <a:t>Скачет зайчик другой</a:t>
            </a:r>
            <a:r>
              <a:rPr lang="ru-RU" sz="2800" dirty="0"/>
              <a:t> – </a:t>
            </a:r>
            <a:r>
              <a:rPr lang="ru-RU" sz="2800" i="1" dirty="0"/>
              <a:t>указательный  и средний пальцы левой руки вверх, остальные соединить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2736304" cy="720080"/>
          </a:xfrm>
        </p:spPr>
        <p:txBody>
          <a:bodyPr>
            <a:normAutofit/>
          </a:bodyPr>
          <a:lstStyle/>
          <a:p>
            <a:endParaRPr lang="ru-RU" i="1" u="sng" dirty="0" smtClean="0"/>
          </a:p>
          <a:p>
            <a:endParaRPr lang="ru-RU" i="1" u="sng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User\Desktop\картинки\новые картинки\7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75252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1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95535"/>
            <a:ext cx="9359605" cy="825353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600" b="1" dirty="0" smtClean="0"/>
              <a:t>Игра </a:t>
            </a:r>
            <a:r>
              <a:rPr lang="ru-RU" sz="2600" b="1" dirty="0"/>
              <a:t>«У оленя дом большой» 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Французская народная мелодия, пение с движениями по тексту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b="1" dirty="0"/>
              <a:t>У оленя дом большой - </a:t>
            </a:r>
            <a:r>
              <a:rPr lang="ru-RU" sz="2600" i="1" dirty="0"/>
              <a:t>педагог показывает рога, (не обхватить дом)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/>
              <a:t>Он глядит в свое окошко. </a:t>
            </a:r>
            <a:r>
              <a:rPr lang="ru-RU" sz="2600" b="1" i="1" dirty="0"/>
              <a:t>-</a:t>
            </a:r>
            <a:r>
              <a:rPr lang="ru-RU" sz="2600" i="1" dirty="0"/>
              <a:t>как будто в окошко смотрит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/>
              <a:t>Заяц по лесу бежал,  - </a:t>
            </a:r>
            <a:r>
              <a:rPr lang="ru-RU" sz="2600" i="1" dirty="0"/>
              <a:t>показывают ушки  зайчика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/>
              <a:t>В дверь к нему стучал.  -</a:t>
            </a:r>
            <a:r>
              <a:rPr lang="ru-RU" sz="2600" i="1" dirty="0"/>
              <a:t>как будто открывают дверь- стучит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/>
              <a:t>Тук - тук –тук, - дверь, открой. -</a:t>
            </a:r>
            <a:r>
              <a:rPr lang="ru-RU" sz="2600" i="1" dirty="0"/>
              <a:t>открывает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/>
              <a:t>Там в лесу охотник злой. - </a:t>
            </a:r>
            <a:r>
              <a:rPr lang="ru-RU" sz="2600" i="1" dirty="0"/>
              <a:t>как будто из ружья стреляет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/>
              <a:t>Заяц, заяц, забегай, лапу подавай.</a:t>
            </a:r>
            <a:r>
              <a:rPr lang="ru-RU" sz="2600" dirty="0"/>
              <a:t> </a:t>
            </a:r>
            <a:r>
              <a:rPr lang="ru-RU" sz="2600" i="1" dirty="0"/>
              <a:t>- протягивает руку- здоровается.</a:t>
            </a:r>
            <a:br>
              <a:rPr lang="ru-RU" sz="2600" i="1" dirty="0"/>
            </a:br>
            <a:r>
              <a:rPr lang="ru-RU" sz="2600" i="1" dirty="0"/>
              <a:t>-Можно делать упражнения на месте в круге, а можно двигаться по кругу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2736304" cy="720080"/>
          </a:xfrm>
        </p:spPr>
        <p:txBody>
          <a:bodyPr>
            <a:normAutofit/>
          </a:bodyPr>
          <a:lstStyle/>
          <a:p>
            <a:endParaRPr lang="ru-RU" i="1" u="sng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User\Desktop\НОВЫЕ КАРТИНКИ\150129436_2222299_y_olenya_dom_bolsh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1613"/>
            <a:ext cx="48965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9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95535"/>
            <a:ext cx="9359605" cy="825353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5.Музыкально-дидактическая </a:t>
            </a:r>
            <a:r>
              <a:rPr lang="ru-RU" sz="2800" b="1" dirty="0"/>
              <a:t>игра с использованием детских музыкальных шумовых инструментов «</a:t>
            </a:r>
            <a:r>
              <a:rPr lang="ru-RU" sz="2800" b="1" dirty="0" err="1"/>
              <a:t>Лягушкины</a:t>
            </a:r>
            <a:r>
              <a:rPr lang="ru-RU" sz="2800" b="1" dirty="0"/>
              <a:t>  ритмы»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2736304" cy="720080"/>
          </a:xfrm>
        </p:spPr>
        <p:txBody>
          <a:bodyPr>
            <a:normAutofit/>
          </a:bodyPr>
          <a:lstStyle/>
          <a:p>
            <a:endParaRPr lang="ru-RU" i="1" u="sng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9" name="Picture 3" descr="C:\Users\User\Desktop\НОВЫЕ КАРТИНКИ\lyagushka_8_12152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880320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ОВЫЕ КАРТИНКИ\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7649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НОВЫЕ КАРТИНКИ\clip-art-bears-5517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630687" cy="37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339752"/>
            <a:ext cx="9359605" cy="1019775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Информацию </a:t>
            </a:r>
            <a:r>
              <a:rPr lang="ru-RU" sz="2400" b="1" dirty="0"/>
              <a:t>переработаю</a:t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Выброшу </a:t>
            </a:r>
            <a:r>
              <a:rPr lang="ru-RU" sz="2400" b="1" dirty="0"/>
              <a:t>в корзину</a:t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620688"/>
            <a:ext cx="4104456" cy="720080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Все пригодится в дальнейшем</a:t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i="1" u="sng" dirty="0" smtClean="0">
              <a:solidFill>
                <a:schemeClr val="tx1"/>
              </a:solidFill>
            </a:endParaRPr>
          </a:p>
          <a:p>
            <a:endParaRPr lang="ru-RU" i="1" u="sng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C:\Users\Аленушка\Desktop\blue-ornate-traveler-s-vector-suitcase-291711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0" y="188640"/>
            <a:ext cx="201622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ленушка\Desktop\85593f9d6ad913efa28bd2012ba70a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0" y="2420888"/>
            <a:ext cx="201622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Аленушка\Desktop\10124573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9" y="4509120"/>
            <a:ext cx="2016224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92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://skyclipart.ru/uploads/posts/2011-02/1297925854_4.jpg">
            <a:extLst>
              <a:ext uri="{FF2B5EF4-FFF2-40B4-BE49-F238E27FC236}">
                <a16:creationId xmlns="" xmlns:a16="http://schemas.microsoft.com/office/drawing/2014/main" id="{F201A7AB-5401-42DA-837F-98E0D3ADE44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7F1EE-9827-4B10-BB94-A13C7494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12" y="365126"/>
            <a:ext cx="4079450" cy="6271345"/>
          </a:xfrm>
        </p:spPr>
        <p:txBody>
          <a:bodyPr>
            <a:normAutofit/>
          </a:bodyPr>
          <a:lstStyle/>
          <a:p>
            <a:pPr algn="ctr"/>
            <a:endParaRPr lang="ru-RU" sz="2800" dirty="0"/>
          </a:p>
        </p:txBody>
      </p:sp>
      <p:pic>
        <p:nvPicPr>
          <p:cNvPr id="3075" name="Picture 3" descr="C:\Users\User\Desktop\картинки\0020-020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4700"/>
                    </a14:imgEffect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95536"/>
            <a:ext cx="9144000" cy="825353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-891480"/>
            <a:ext cx="6400800" cy="15841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D:\Orff-Textarbeit-2-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76" y="404664"/>
            <a:ext cx="676875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95536"/>
            <a:ext cx="9144000" cy="825353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sz="3000" dirty="0" smtClean="0"/>
              <a:t>Пальчиковые </a:t>
            </a:r>
            <a:r>
              <a:rPr lang="ru-RU" sz="3000" dirty="0"/>
              <a:t>игры</a:t>
            </a:r>
            <a:br>
              <a:rPr lang="ru-RU" sz="3000" dirty="0"/>
            </a:br>
            <a:r>
              <a:rPr lang="ru-RU" sz="3000" dirty="0" smtClean="0"/>
              <a:t>- </a:t>
            </a:r>
            <a:r>
              <a:rPr lang="ru-RU" sz="3000" dirty="0"/>
              <a:t>Музыкально-речевые упражнения</a:t>
            </a:r>
            <a:br>
              <a:rPr lang="ru-RU" sz="3000" dirty="0"/>
            </a:br>
            <a:r>
              <a:rPr lang="ru-RU" sz="3000" dirty="0"/>
              <a:t>- Музыкально-ритмические упражнения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Users\User\Desktop\картинки\картинки к конс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087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95536"/>
            <a:ext cx="9144000" cy="825353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223224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cs typeface="Aharoni" pitchFamily="2" charset="-79"/>
              </a:rPr>
              <a:t>Ритм- это чередование долгих и коротких длительностей</a:t>
            </a:r>
          </a:p>
          <a:p>
            <a:endParaRPr lang="ru-RU" dirty="0"/>
          </a:p>
        </p:txBody>
      </p:sp>
      <p:pic>
        <p:nvPicPr>
          <p:cNvPr id="5" name="Picture 4" descr="http://r-e-b-u-s.ru/content/products/logopedia/no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132856"/>
            <a:ext cx="8352928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67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95536"/>
            <a:ext cx="9144000" cy="825353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а занятиях ранняя\20200129_152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121"/>
            <a:ext cx="338437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а занятиях ранняя\20200129_153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11" y="3284984"/>
            <a:ext cx="3013744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IMG_20170928_1004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192"/>
            <a:ext cx="37444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фото\муз рук\DSCN277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31709"/>
            <a:ext cx="4003732" cy="37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4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3901" y="-1395535"/>
            <a:ext cx="9144000" cy="825353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http://zrr150.ucoz.ru/Muzruk/nashi_pes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1978"/>
            <a:ext cx="3384376" cy="30963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" name="Picture 14" descr="http://thumbs.dreamstime.com/t/%D0%BC%D0%B0%D1%80%D1%88%D0%B8%D1%80%D0%BE%D0%B2%D0%B0%D1%82%D1%8C-%D0%BF%D0%BE%D0%BB%D0%BE%D1%81%D1%8B-22674994.jpg"/>
          <p:cNvPicPr>
            <a:picLocks noChangeAspect="1" noChangeArrowheads="1"/>
          </p:cNvPicPr>
          <p:nvPr/>
        </p:nvPicPr>
        <p:blipFill>
          <a:blip r:embed="rId4" cstate="print"/>
          <a:srcRect r="4878"/>
          <a:stretch>
            <a:fillRect/>
          </a:stretch>
        </p:blipFill>
        <p:spPr bwMode="auto">
          <a:xfrm>
            <a:off x="1290385" y="3356992"/>
            <a:ext cx="3809947" cy="329674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" name="Picture 16" descr="http://cs627620.vk.me/v627620056/2767c/PyEoGK0bW94.jpg"/>
          <p:cNvPicPr>
            <a:picLocks noChangeAspect="1" noChangeArrowheads="1"/>
          </p:cNvPicPr>
          <p:nvPr/>
        </p:nvPicPr>
        <p:blipFill>
          <a:blip r:embed="rId5" cstate="print"/>
          <a:srcRect l="3125" t="8677" r="6250" b="4558"/>
          <a:stretch>
            <a:fillRect/>
          </a:stretch>
        </p:blipFill>
        <p:spPr bwMode="auto">
          <a:xfrm>
            <a:off x="5292080" y="1083528"/>
            <a:ext cx="3672408" cy="33843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0313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084 L 0.30312 -0.39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49133E-6 L 0.31493 -0.43005 " pathEditMode="relative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0739 L -0.68212 -0.4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0" y="-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3901" y="-1395535"/>
            <a:ext cx="9144000" cy="825353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фото\Веселая нотка\20190122_165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7444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\муз.занятия 2017,18\IMG_20170927_0942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12876"/>
            <a:ext cx="3960440" cy="42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95535"/>
            <a:ext cx="9359605" cy="825353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/>
              <a:t/>
            </a:r>
            <a:br>
              <a:rPr lang="ru-RU" sz="2800" i="1" u="sng" dirty="0"/>
            </a:b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/>
              <a:t/>
            </a:r>
            <a:br>
              <a:rPr lang="ru-RU" sz="2800" i="1" u="sng" dirty="0"/>
            </a:br>
            <a:r>
              <a:rPr lang="ru-RU" sz="2800" i="1" u="sng" dirty="0"/>
              <a:t/>
            </a:r>
            <a:br>
              <a:rPr lang="ru-RU" sz="2800" i="1" u="sng" dirty="0"/>
            </a:b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/>
              <a:t/>
            </a:r>
            <a:br>
              <a:rPr lang="ru-RU" sz="2800" i="1" u="sng" dirty="0"/>
            </a:b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/>
              <a:t/>
            </a:r>
            <a:br>
              <a:rPr lang="ru-RU" sz="2800" i="1" u="sng" dirty="0"/>
            </a:br>
            <a:r>
              <a:rPr lang="ru-RU" sz="2800" i="1" u="sng" dirty="0" smtClean="0"/>
              <a:t>Кира Тарасова</a:t>
            </a:r>
            <a:br>
              <a:rPr lang="ru-RU" sz="2800" i="1" u="sng" dirty="0" smtClean="0"/>
            </a:b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 smtClean="0"/>
              <a:t>Борис </a:t>
            </a:r>
            <a:r>
              <a:rPr lang="ru-RU" sz="2800" i="1" u="sng" dirty="0"/>
              <a:t>Теплов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2736304" cy="720080"/>
          </a:xfrm>
        </p:spPr>
        <p:txBody>
          <a:bodyPr>
            <a:normAutofit/>
          </a:bodyPr>
          <a:lstStyle/>
          <a:p>
            <a:r>
              <a:rPr lang="ru-RU" sz="2800" i="1" u="sng" dirty="0">
                <a:solidFill>
                  <a:schemeClr val="tx1"/>
                </a:solidFill>
              </a:rPr>
              <a:t>Карл </a:t>
            </a:r>
            <a:r>
              <a:rPr lang="ru-RU" sz="2800" i="1" u="sng" dirty="0" err="1" smtClean="0">
                <a:solidFill>
                  <a:schemeClr val="tx1"/>
                </a:solidFill>
              </a:rPr>
              <a:t>Орф</a:t>
            </a:r>
            <a:endParaRPr lang="ru-RU" sz="2800" i="1" u="sng" dirty="0" smtClean="0">
              <a:solidFill>
                <a:schemeClr val="tx1"/>
              </a:solidFill>
            </a:endParaRPr>
          </a:p>
          <a:p>
            <a:endParaRPr lang="ru-RU" i="1" u="sng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User\Desktop\фото\920x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67" y="116632"/>
            <a:ext cx="2808312" cy="3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870402_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6" y="2924944"/>
            <a:ext cx="302433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\2776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29" y="3246921"/>
            <a:ext cx="2887751" cy="3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95535"/>
            <a:ext cx="9359605" cy="825353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/>
              <a:t/>
            </a:r>
            <a:br>
              <a:rPr lang="ru-RU" sz="2800" i="1" u="sng" dirty="0"/>
            </a:b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/>
              <a:t/>
            </a:r>
            <a:br>
              <a:rPr lang="ru-RU" sz="2800" i="1" u="sng" dirty="0"/>
            </a:br>
            <a:r>
              <a:rPr lang="ru-RU" sz="2800" i="1" u="sng" dirty="0"/>
              <a:t/>
            </a:r>
            <a:br>
              <a:rPr lang="ru-RU" sz="2800" i="1" u="sng" dirty="0"/>
            </a:b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/>
              <a:t/>
            </a:r>
            <a:br>
              <a:rPr lang="ru-RU" sz="2800" i="1" u="sng" dirty="0"/>
            </a:b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/>
              <a:t/>
            </a:r>
            <a:br>
              <a:rPr lang="ru-RU" sz="2800" i="1" u="sng" dirty="0"/>
            </a:b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i="1" u="sng" dirty="0" smtClean="0"/>
              <a:t/>
            </a:r>
            <a:br>
              <a:rPr lang="ru-RU" sz="2800" i="1" u="sng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2736304" cy="720080"/>
          </a:xfrm>
        </p:spPr>
        <p:txBody>
          <a:bodyPr>
            <a:normAutofit/>
          </a:bodyPr>
          <a:lstStyle/>
          <a:p>
            <a:endParaRPr lang="ru-RU" i="1" u="sng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User\Desktop\книжки-малышки\20200206_120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70335"/>
            <a:ext cx="2736304" cy="305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нижки-малышки\20200206_120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520" y="3440106"/>
            <a:ext cx="3035064" cy="338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\20200211_1246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8606" y="3877503"/>
            <a:ext cx="3382459" cy="252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20200212_1204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65" y="324551"/>
            <a:ext cx="2910807" cy="311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20200207_1153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5678" y="489798"/>
            <a:ext cx="34923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Новая папка\20200211_1246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4218" y="538695"/>
            <a:ext cx="3469084" cy="23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User\Desktop\книжки-малышки\20200206_1207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8521" y="3865315"/>
            <a:ext cx="3409524" cy="24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20200213_0847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3349" y="3987168"/>
            <a:ext cx="3471206" cy="23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19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Муниципальное автономное дошкольное образовательное учреждение детский сад «Аленушка» </vt:lpstr>
      <vt:lpstr> </vt:lpstr>
      <vt:lpstr>       - Пальчиковые игры - Музыкально-речевые упражнения - Музыкально-ритмические упражнения </vt:lpstr>
      <vt:lpstr> </vt:lpstr>
      <vt:lpstr> </vt:lpstr>
      <vt:lpstr> </vt:lpstr>
      <vt:lpstr> </vt:lpstr>
      <vt:lpstr>          Кира Тарасова   Борис Теплов </vt:lpstr>
      <vt:lpstr>              </vt:lpstr>
      <vt:lpstr>             1. Речевая игра «Здравствуйте, ладошки» - Здравствуйте, ладошки! - хлоп, хлоп, хлоп! - Здравствуйте, ножки - топ, топ, топ! - Здравствуйте, щечки - плюх, плюх, плюх! - Пухленькие щечки - плюх, плюх, плюх! - Здравствуйте, губки - чмок, чмок, чмок! (поцелуйчики) - Здравствуйте, зубки - чок, чок, чок! (стучат зубками) - Здравствуй наш носик - пип, пип, пип! (нажимают на носик) - Здравствуйте малышки — всем привет!   </vt:lpstr>
      <vt:lpstr>               2. Игра с палочками «НОЖКИ» Ножки, ножки, вы шагали? Мы шагали, мы шагали! - ритмичные удары палочками по коленкам Ножки, ножки, вы бежали? Мы бежали, мы бежали! - ритмичные удары в темпе бега Ножки, ножки, вы стучали? Мы стучали, мы стучали! - удары свободными концом палочки об пол Ножки, ножки, вы плясали? Мы плясали, мы плясали! - удары палочкой крест на крест Ножки, ножки, вы устали? Мы устали, мы устали! - удары лежащих палочек друг о друга Ножки, ножки, отдыхали? Отдыхали, отдыхали! - движения палочек в ритме  И опять всё начинали! - перед собой, без звука.   </vt:lpstr>
      <vt:lpstr>         3. Пальчиковая гимнастика «Зайчик». Скачет зайка косой,  -указательный и средний пальцы правой руки – вверх, остальные соединить.  Под высокой сосной - ладонь левой руки – вертикально вверх, пальцы широко расставлены.  Под другою сосной    -ладонь правой руки – вертикально вверх, пальцы широко расставлены. Скачет зайчик другой – указательный  и средний пальцы левой руки вверх, остальные соединить</vt:lpstr>
      <vt:lpstr>            Игра «У оленя дом большой»  Французская народная мелодия, пение с движениями по тексту У оленя дом большой - педагог показывает рога, (не обхватить дом) Он глядит в свое окошко. -как будто в окошко смотрит Заяц по лесу бежал,  - показывают ушки  зайчика В дверь к нему стучал.  -как будто открывают дверь- стучит Тук - тук –тук, - дверь, открой. -открывает Там в лесу охотник злой. - как будто из ружья стреляет Заяц, заяц, забегай, лапу подавай. - протягивает руку- здоровается. -Можно делать упражнения на месте в круге, а можно двигаться по кругу </vt:lpstr>
      <vt:lpstr>               5.Музыкально-дидактическая игра с использованием детских музыкальных шумовых инструментов «Лягушкины  ритмы»  </vt:lpstr>
      <vt:lpstr>                  Информацию переработаю       Выброшу в корзину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Нелли</cp:lastModifiedBy>
  <cp:revision>40</cp:revision>
  <dcterms:created xsi:type="dcterms:W3CDTF">2020-01-28T09:01:51Z</dcterms:created>
  <dcterms:modified xsi:type="dcterms:W3CDTF">2020-02-12T17:24:03Z</dcterms:modified>
</cp:coreProperties>
</file>