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80" r:id="rId14"/>
    <p:sldId id="281" r:id="rId15"/>
    <p:sldId id="283" r:id="rId16"/>
    <p:sldId id="284" r:id="rId17"/>
    <p:sldId id="285" r:id="rId18"/>
    <p:sldId id="288" r:id="rId19"/>
    <p:sldId id="286" r:id="rId20"/>
    <p:sldId id="287" r:id="rId21"/>
    <p:sldId id="289" r:id="rId22"/>
    <p:sldId id="290" r:id="rId23"/>
    <p:sldId id="291" r:id="rId24"/>
    <p:sldId id="292" r:id="rId25"/>
    <p:sldId id="293" r:id="rId26"/>
    <p:sldId id="294" r:id="rId27"/>
    <p:sldId id="269" r:id="rId28"/>
    <p:sldId id="274" r:id="rId29"/>
    <p:sldId id="276" r:id="rId30"/>
    <p:sldId id="278" r:id="rId31"/>
    <p:sldId id="275" r:id="rId32"/>
    <p:sldId id="271" r:id="rId33"/>
    <p:sldId id="277" r:id="rId34"/>
    <p:sldId id="273" r:id="rId35"/>
    <p:sldId id="272" r:id="rId36"/>
    <p:sldId id="270" r:id="rId37"/>
    <p:sldId id="27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229" autoAdjust="0"/>
  </p:normalViewPr>
  <p:slideViewPr>
    <p:cSldViewPr>
      <p:cViewPr>
        <p:scale>
          <a:sx n="70" d="100"/>
          <a:sy n="70" d="100"/>
        </p:scale>
        <p:origin x="-2814" y="-9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9C91B4-D9BC-4696-8C7D-6A8F73FB2B41}" type="doc">
      <dgm:prSet loTypeId="urn:microsoft.com/office/officeart/2005/8/layout/chevron2" loCatId="list" qsTypeId="urn:microsoft.com/office/officeart/2005/8/quickstyle/simple4" qsCatId="simple" csTypeId="urn:microsoft.com/office/officeart/2005/8/colors/accent3_5" csCatId="accent3" phldr="1"/>
      <dgm:spPr/>
    </dgm:pt>
    <dgm:pt modelId="{F9E099C5-98F9-4F7E-ADD7-CC6A099932D6}">
      <dgm:prSet phldrT="[Текст]"/>
      <dgm:spPr/>
      <dgm:t>
        <a:bodyPr/>
        <a:lstStyle/>
        <a:p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C0230B-CF5D-4DEA-B14F-BF08770ADCE7}" type="parTrans" cxnId="{9EDB2AE4-3FF1-4C03-9EB3-ED418543FC9E}">
      <dgm:prSet/>
      <dgm:spPr/>
      <dgm:t>
        <a:bodyPr/>
        <a:lstStyle/>
        <a:p>
          <a:endParaRPr lang="ru-RU"/>
        </a:p>
      </dgm:t>
    </dgm:pt>
    <dgm:pt modelId="{88A5080E-BCFB-4054-82D7-CF62F688217B}" type="sibTrans" cxnId="{9EDB2AE4-3FF1-4C03-9EB3-ED418543FC9E}">
      <dgm:prSet/>
      <dgm:spPr/>
      <dgm:t>
        <a:bodyPr/>
        <a:lstStyle/>
        <a:p>
          <a:endParaRPr lang="ru-RU"/>
        </a:p>
      </dgm:t>
    </dgm:pt>
    <dgm:pt modelId="{DBB32910-2C38-40E2-88F5-13C2ED2CB918}">
      <dgm:prSet phldrT="[Текст]"/>
      <dgm:spPr/>
      <dgm:t>
        <a:bodyPr/>
        <a:lstStyle/>
        <a:p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E3C95A-E558-4BFF-9FE3-5300FCD584E5}" type="parTrans" cxnId="{B71A3094-90A4-4FB8-A6E6-C2D05D3BCA7B}">
      <dgm:prSet/>
      <dgm:spPr/>
      <dgm:t>
        <a:bodyPr/>
        <a:lstStyle/>
        <a:p>
          <a:endParaRPr lang="ru-RU"/>
        </a:p>
      </dgm:t>
    </dgm:pt>
    <dgm:pt modelId="{81D5F019-5A76-4831-8C5A-4C8450B90FA7}" type="sibTrans" cxnId="{B71A3094-90A4-4FB8-A6E6-C2D05D3BCA7B}">
      <dgm:prSet/>
      <dgm:spPr/>
      <dgm:t>
        <a:bodyPr/>
        <a:lstStyle/>
        <a:p>
          <a:endParaRPr lang="ru-RU"/>
        </a:p>
      </dgm:t>
    </dgm:pt>
    <dgm:pt modelId="{357C0C54-B649-4022-A17A-41721AED59F7}">
      <dgm:prSet/>
      <dgm:spPr/>
      <dgm:t>
        <a:bodyPr/>
        <a:lstStyle/>
        <a:p>
          <a:pPr algn="ctr"/>
          <a:r>
            <a: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преемственности и успешной адаптации при переходе из детского сада в школу</a:t>
          </a:r>
          <a:endParaRPr lang="ru-RU" dirty="0"/>
        </a:p>
      </dgm:t>
    </dgm:pt>
    <dgm:pt modelId="{B24A4D84-095C-484D-A012-7CCD3CC3176E}" type="parTrans" cxnId="{64525A46-1BF9-4CE4-8819-74D65C6E4E4A}">
      <dgm:prSet/>
      <dgm:spPr/>
      <dgm:t>
        <a:bodyPr/>
        <a:lstStyle/>
        <a:p>
          <a:endParaRPr lang="ru-RU"/>
        </a:p>
      </dgm:t>
    </dgm:pt>
    <dgm:pt modelId="{B65B6801-263A-47FD-8DF2-E156449A0690}" type="sibTrans" cxnId="{64525A46-1BF9-4CE4-8819-74D65C6E4E4A}">
      <dgm:prSet/>
      <dgm:spPr/>
      <dgm:t>
        <a:bodyPr/>
        <a:lstStyle/>
        <a:p>
          <a:endParaRPr lang="ru-RU"/>
        </a:p>
      </dgm:t>
    </dgm:pt>
    <dgm:pt modelId="{BF20ED69-95C8-48AA-8622-26D1523C3341}">
      <dgm:prSet custT="1"/>
      <dgm:spPr/>
      <dgm:t>
        <a:bodyPr/>
        <a:lstStyle/>
        <a:p>
          <a:pPr algn="ctr"/>
          <a:r>
            <a: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условий для повышения уровня индивидуального развития    с учетом возрастных особенностей дошкольников </a:t>
          </a:r>
          <a:endParaRPr lang="ru-RU" sz="3200" dirty="0"/>
        </a:p>
      </dgm:t>
    </dgm:pt>
    <dgm:pt modelId="{9DF0EE4A-4D80-412A-AEC0-5A1674927601}" type="parTrans" cxnId="{88AFCABB-713C-4521-B414-62058386C578}">
      <dgm:prSet/>
      <dgm:spPr/>
      <dgm:t>
        <a:bodyPr/>
        <a:lstStyle/>
        <a:p>
          <a:endParaRPr lang="ru-RU"/>
        </a:p>
      </dgm:t>
    </dgm:pt>
    <dgm:pt modelId="{E88D35BA-2587-4BF0-9DC4-6B5019D5C951}" type="sibTrans" cxnId="{88AFCABB-713C-4521-B414-62058386C578}">
      <dgm:prSet/>
      <dgm:spPr/>
      <dgm:t>
        <a:bodyPr/>
        <a:lstStyle/>
        <a:p>
          <a:endParaRPr lang="ru-RU"/>
        </a:p>
      </dgm:t>
    </dgm:pt>
    <dgm:pt modelId="{145243C0-380F-493E-9D1A-EC703F31285E}" type="pres">
      <dgm:prSet presAssocID="{5B9C91B4-D9BC-4696-8C7D-6A8F73FB2B41}" presName="linearFlow" presStyleCnt="0">
        <dgm:presLayoutVars>
          <dgm:dir/>
          <dgm:animLvl val="lvl"/>
          <dgm:resizeHandles val="exact"/>
        </dgm:presLayoutVars>
      </dgm:prSet>
      <dgm:spPr/>
    </dgm:pt>
    <dgm:pt modelId="{9AE2FC40-661D-464F-8DF0-06FE703EDC03}" type="pres">
      <dgm:prSet presAssocID="{F9E099C5-98F9-4F7E-ADD7-CC6A099932D6}" presName="composite" presStyleCnt="0"/>
      <dgm:spPr/>
    </dgm:pt>
    <dgm:pt modelId="{09780FDB-E25B-41A5-B4A5-CE1CA011C286}" type="pres">
      <dgm:prSet presAssocID="{F9E099C5-98F9-4F7E-ADD7-CC6A099932D6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D4849-862B-4DCD-BBFC-CDDA5263C0BE}" type="pres">
      <dgm:prSet presAssocID="{F9E099C5-98F9-4F7E-ADD7-CC6A099932D6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8EEA79-A9C0-4B92-B5A8-BEB017CFA7E5}" type="pres">
      <dgm:prSet presAssocID="{88A5080E-BCFB-4054-82D7-CF62F688217B}" presName="sp" presStyleCnt="0"/>
      <dgm:spPr/>
    </dgm:pt>
    <dgm:pt modelId="{229808ED-082A-4C55-940A-9F0AC03B8D62}" type="pres">
      <dgm:prSet presAssocID="{DBB32910-2C38-40E2-88F5-13C2ED2CB918}" presName="composite" presStyleCnt="0"/>
      <dgm:spPr/>
    </dgm:pt>
    <dgm:pt modelId="{87C3A5C1-1DAC-41E7-8F79-9388762E43DD}" type="pres">
      <dgm:prSet presAssocID="{DBB32910-2C38-40E2-88F5-13C2ED2CB918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EB64AC-04D9-4DF7-8D72-6734249A0A06}" type="pres">
      <dgm:prSet presAssocID="{DBB32910-2C38-40E2-88F5-13C2ED2CB918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AFCABB-713C-4521-B414-62058386C578}" srcId="{DBB32910-2C38-40E2-88F5-13C2ED2CB918}" destId="{BF20ED69-95C8-48AA-8622-26D1523C3341}" srcOrd="0" destOrd="0" parTransId="{9DF0EE4A-4D80-412A-AEC0-5A1674927601}" sibTransId="{E88D35BA-2587-4BF0-9DC4-6B5019D5C951}"/>
    <dgm:cxn modelId="{9EDB2AE4-3FF1-4C03-9EB3-ED418543FC9E}" srcId="{5B9C91B4-D9BC-4696-8C7D-6A8F73FB2B41}" destId="{F9E099C5-98F9-4F7E-ADD7-CC6A099932D6}" srcOrd="0" destOrd="0" parTransId="{9FC0230B-CF5D-4DEA-B14F-BF08770ADCE7}" sibTransId="{88A5080E-BCFB-4054-82D7-CF62F688217B}"/>
    <dgm:cxn modelId="{1721884A-95BE-4B08-B215-CA0BF99C0384}" type="presOf" srcId="{DBB32910-2C38-40E2-88F5-13C2ED2CB918}" destId="{87C3A5C1-1DAC-41E7-8F79-9388762E43DD}" srcOrd="0" destOrd="0" presId="urn:microsoft.com/office/officeart/2005/8/layout/chevron2"/>
    <dgm:cxn modelId="{B71A3094-90A4-4FB8-A6E6-C2D05D3BCA7B}" srcId="{5B9C91B4-D9BC-4696-8C7D-6A8F73FB2B41}" destId="{DBB32910-2C38-40E2-88F5-13C2ED2CB918}" srcOrd="1" destOrd="0" parTransId="{CAE3C95A-E558-4BFF-9FE3-5300FCD584E5}" sibTransId="{81D5F019-5A76-4831-8C5A-4C8450B90FA7}"/>
    <dgm:cxn modelId="{561F0FAE-EBD7-4DED-BA2E-416010D446CB}" type="presOf" srcId="{5B9C91B4-D9BC-4696-8C7D-6A8F73FB2B41}" destId="{145243C0-380F-493E-9D1A-EC703F31285E}" srcOrd="0" destOrd="0" presId="urn:microsoft.com/office/officeart/2005/8/layout/chevron2"/>
    <dgm:cxn modelId="{64525A46-1BF9-4CE4-8819-74D65C6E4E4A}" srcId="{F9E099C5-98F9-4F7E-ADD7-CC6A099932D6}" destId="{357C0C54-B649-4022-A17A-41721AED59F7}" srcOrd="0" destOrd="0" parTransId="{B24A4D84-095C-484D-A012-7CCD3CC3176E}" sibTransId="{B65B6801-263A-47FD-8DF2-E156449A0690}"/>
    <dgm:cxn modelId="{6072374B-390A-479E-8183-81D0EFB9AFBC}" type="presOf" srcId="{357C0C54-B649-4022-A17A-41721AED59F7}" destId="{BDAD4849-862B-4DCD-BBFC-CDDA5263C0BE}" srcOrd="0" destOrd="0" presId="urn:microsoft.com/office/officeart/2005/8/layout/chevron2"/>
    <dgm:cxn modelId="{6CE501C9-153D-4507-9F8E-67CEFD4F95C1}" type="presOf" srcId="{F9E099C5-98F9-4F7E-ADD7-CC6A099932D6}" destId="{09780FDB-E25B-41A5-B4A5-CE1CA011C286}" srcOrd="0" destOrd="0" presId="urn:microsoft.com/office/officeart/2005/8/layout/chevron2"/>
    <dgm:cxn modelId="{C51A356D-A020-4AD6-AA8A-F8EA54A60CC5}" type="presOf" srcId="{BF20ED69-95C8-48AA-8622-26D1523C3341}" destId="{27EB64AC-04D9-4DF7-8D72-6734249A0A06}" srcOrd="0" destOrd="0" presId="urn:microsoft.com/office/officeart/2005/8/layout/chevron2"/>
    <dgm:cxn modelId="{9FA94334-A20D-47C5-8DF7-217B55272652}" type="presParOf" srcId="{145243C0-380F-493E-9D1A-EC703F31285E}" destId="{9AE2FC40-661D-464F-8DF0-06FE703EDC03}" srcOrd="0" destOrd="0" presId="urn:microsoft.com/office/officeart/2005/8/layout/chevron2"/>
    <dgm:cxn modelId="{E0071042-EA31-477F-9381-EE4D46AADD33}" type="presParOf" srcId="{9AE2FC40-661D-464F-8DF0-06FE703EDC03}" destId="{09780FDB-E25B-41A5-B4A5-CE1CA011C286}" srcOrd="0" destOrd="0" presId="urn:microsoft.com/office/officeart/2005/8/layout/chevron2"/>
    <dgm:cxn modelId="{2A40A690-D208-4658-8DEC-7B48A5CA0E82}" type="presParOf" srcId="{9AE2FC40-661D-464F-8DF0-06FE703EDC03}" destId="{BDAD4849-862B-4DCD-BBFC-CDDA5263C0BE}" srcOrd="1" destOrd="0" presId="urn:microsoft.com/office/officeart/2005/8/layout/chevron2"/>
    <dgm:cxn modelId="{E8DF9215-C706-43AA-BAD4-A1AD3E45967B}" type="presParOf" srcId="{145243C0-380F-493E-9D1A-EC703F31285E}" destId="{678EEA79-A9C0-4B92-B5A8-BEB017CFA7E5}" srcOrd="1" destOrd="0" presId="urn:microsoft.com/office/officeart/2005/8/layout/chevron2"/>
    <dgm:cxn modelId="{CAD51F5E-9481-4F06-B321-9D392B51F35C}" type="presParOf" srcId="{145243C0-380F-493E-9D1A-EC703F31285E}" destId="{229808ED-082A-4C55-940A-9F0AC03B8D62}" srcOrd="2" destOrd="0" presId="urn:microsoft.com/office/officeart/2005/8/layout/chevron2"/>
    <dgm:cxn modelId="{983F1040-B5CC-452A-BE48-4F4A35EFCD31}" type="presParOf" srcId="{229808ED-082A-4C55-940A-9F0AC03B8D62}" destId="{87C3A5C1-1DAC-41E7-8F79-9388762E43DD}" srcOrd="0" destOrd="0" presId="urn:microsoft.com/office/officeart/2005/8/layout/chevron2"/>
    <dgm:cxn modelId="{479721F0-6048-4076-922C-1A2E0CFDADA8}" type="presParOf" srcId="{229808ED-082A-4C55-940A-9F0AC03B8D62}" destId="{27EB64AC-04D9-4DF7-8D72-6734249A0A0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9C91B4-D9BC-4696-8C7D-6A8F73FB2B41}" type="doc">
      <dgm:prSet loTypeId="urn:microsoft.com/office/officeart/2005/8/layout/chevron2" loCatId="list" qsTypeId="urn:microsoft.com/office/officeart/2005/8/quickstyle/simple4" qsCatId="simple" csTypeId="urn:microsoft.com/office/officeart/2005/8/colors/accent3_5" csCatId="accent3" phldr="1"/>
      <dgm:spPr/>
    </dgm:pt>
    <dgm:pt modelId="{F9E099C5-98F9-4F7E-ADD7-CC6A099932D6}">
      <dgm:prSet phldrT="[Текст]"/>
      <dgm:spPr/>
      <dgm:t>
        <a:bodyPr/>
        <a:lstStyle/>
        <a:p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C0230B-CF5D-4DEA-B14F-BF08770ADCE7}" type="parTrans" cxnId="{9EDB2AE4-3FF1-4C03-9EB3-ED418543FC9E}">
      <dgm:prSet/>
      <dgm:spPr/>
      <dgm:t>
        <a:bodyPr/>
        <a:lstStyle/>
        <a:p>
          <a:endParaRPr lang="ru-RU"/>
        </a:p>
      </dgm:t>
    </dgm:pt>
    <dgm:pt modelId="{88A5080E-BCFB-4054-82D7-CF62F688217B}" type="sibTrans" cxnId="{9EDB2AE4-3FF1-4C03-9EB3-ED418543FC9E}">
      <dgm:prSet/>
      <dgm:spPr/>
      <dgm:t>
        <a:bodyPr/>
        <a:lstStyle/>
        <a:p>
          <a:endParaRPr lang="ru-RU"/>
        </a:p>
      </dgm:t>
    </dgm:pt>
    <dgm:pt modelId="{DBB32910-2C38-40E2-88F5-13C2ED2CB918}">
      <dgm:prSet phldrT="[Текст]"/>
      <dgm:spPr/>
      <dgm:t>
        <a:bodyPr/>
        <a:lstStyle/>
        <a:p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E3C95A-E558-4BFF-9FE3-5300FCD584E5}" type="parTrans" cxnId="{B71A3094-90A4-4FB8-A6E6-C2D05D3BCA7B}">
      <dgm:prSet/>
      <dgm:spPr/>
      <dgm:t>
        <a:bodyPr/>
        <a:lstStyle/>
        <a:p>
          <a:endParaRPr lang="ru-RU"/>
        </a:p>
      </dgm:t>
    </dgm:pt>
    <dgm:pt modelId="{81D5F019-5A76-4831-8C5A-4C8450B90FA7}" type="sibTrans" cxnId="{B71A3094-90A4-4FB8-A6E6-C2D05D3BCA7B}">
      <dgm:prSet/>
      <dgm:spPr/>
      <dgm:t>
        <a:bodyPr/>
        <a:lstStyle/>
        <a:p>
          <a:endParaRPr lang="ru-RU"/>
        </a:p>
      </dgm:t>
    </dgm:pt>
    <dgm:pt modelId="{357C0C54-B649-4022-A17A-41721AED59F7}">
      <dgm:prSet custT="1"/>
      <dgm:spPr/>
      <dgm:t>
        <a:bodyPr/>
        <a:lstStyle/>
        <a:p>
          <a:pPr algn="ctr"/>
          <a:r>
            <a:rPr lang="ru-RU" sz="2800" b="1" i="1" dirty="0" smtClean="0">
              <a:solidFill>
                <a:srgbClr val="000000"/>
              </a:solidFill>
              <a:effectLst/>
              <a:latin typeface="Times New Roman"/>
              <a:ea typeface="Andale Sans UI"/>
              <a:cs typeface="Tahoma"/>
            </a:rPr>
            <a:t>Ф</a:t>
          </a:r>
          <a:r>
            <a:rPr lang="ru-RU" sz="2800" b="1" i="1" dirty="0" smtClean="0">
              <a:effectLst/>
              <a:latin typeface="Times New Roman"/>
              <a:ea typeface="Times New Roman"/>
              <a:cs typeface="Tahoma"/>
            </a:rPr>
            <a:t>ормирование положительного отношения к предстоящему обучению,  к принятию новой социальной роли — позиции «школьника»</a:t>
          </a:r>
          <a:endParaRPr lang="ru-RU" sz="2800" b="1" i="1" dirty="0"/>
        </a:p>
      </dgm:t>
    </dgm:pt>
    <dgm:pt modelId="{B24A4D84-095C-484D-A012-7CCD3CC3176E}" type="parTrans" cxnId="{64525A46-1BF9-4CE4-8819-74D65C6E4E4A}">
      <dgm:prSet/>
      <dgm:spPr/>
      <dgm:t>
        <a:bodyPr/>
        <a:lstStyle/>
        <a:p>
          <a:endParaRPr lang="ru-RU"/>
        </a:p>
      </dgm:t>
    </dgm:pt>
    <dgm:pt modelId="{B65B6801-263A-47FD-8DF2-E156449A0690}" type="sibTrans" cxnId="{64525A46-1BF9-4CE4-8819-74D65C6E4E4A}">
      <dgm:prSet/>
      <dgm:spPr/>
      <dgm:t>
        <a:bodyPr/>
        <a:lstStyle/>
        <a:p>
          <a:endParaRPr lang="ru-RU"/>
        </a:p>
      </dgm:t>
    </dgm:pt>
    <dgm:pt modelId="{BF20ED69-95C8-48AA-8622-26D1523C3341}">
      <dgm:prSet custT="1"/>
      <dgm:spPr/>
      <dgm:t>
        <a:bodyPr/>
        <a:lstStyle/>
        <a:p>
          <a:pPr algn="ctr"/>
          <a:r>
            <a:rPr lang="ru-RU" sz="2800" b="1" i="1" dirty="0" smtClean="0">
              <a:solidFill>
                <a:srgbClr val="000000"/>
              </a:solidFill>
              <a:effectLst/>
              <a:latin typeface="Times New Roman"/>
              <a:ea typeface="Times New Roman"/>
              <a:cs typeface="Tahoma"/>
            </a:rPr>
            <a:t>Повышение грамотности и компетенции среди  родителей, педагогов по вопросу подготовки детей к школе</a:t>
          </a:r>
          <a:endParaRPr lang="ru-RU" sz="2800" b="1" i="1" dirty="0"/>
        </a:p>
      </dgm:t>
    </dgm:pt>
    <dgm:pt modelId="{9DF0EE4A-4D80-412A-AEC0-5A1674927601}" type="parTrans" cxnId="{88AFCABB-713C-4521-B414-62058386C578}">
      <dgm:prSet/>
      <dgm:spPr/>
      <dgm:t>
        <a:bodyPr/>
        <a:lstStyle/>
        <a:p>
          <a:endParaRPr lang="ru-RU"/>
        </a:p>
      </dgm:t>
    </dgm:pt>
    <dgm:pt modelId="{E88D35BA-2587-4BF0-9DC4-6B5019D5C951}" type="sibTrans" cxnId="{88AFCABB-713C-4521-B414-62058386C578}">
      <dgm:prSet/>
      <dgm:spPr/>
      <dgm:t>
        <a:bodyPr/>
        <a:lstStyle/>
        <a:p>
          <a:endParaRPr lang="ru-RU"/>
        </a:p>
      </dgm:t>
    </dgm:pt>
    <dgm:pt modelId="{145243C0-380F-493E-9D1A-EC703F31285E}" type="pres">
      <dgm:prSet presAssocID="{5B9C91B4-D9BC-4696-8C7D-6A8F73FB2B41}" presName="linearFlow" presStyleCnt="0">
        <dgm:presLayoutVars>
          <dgm:dir/>
          <dgm:animLvl val="lvl"/>
          <dgm:resizeHandles val="exact"/>
        </dgm:presLayoutVars>
      </dgm:prSet>
      <dgm:spPr/>
    </dgm:pt>
    <dgm:pt modelId="{9AE2FC40-661D-464F-8DF0-06FE703EDC03}" type="pres">
      <dgm:prSet presAssocID="{F9E099C5-98F9-4F7E-ADD7-CC6A099932D6}" presName="composite" presStyleCnt="0"/>
      <dgm:spPr/>
    </dgm:pt>
    <dgm:pt modelId="{09780FDB-E25B-41A5-B4A5-CE1CA011C286}" type="pres">
      <dgm:prSet presAssocID="{F9E099C5-98F9-4F7E-ADD7-CC6A099932D6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D4849-862B-4DCD-BBFC-CDDA5263C0BE}" type="pres">
      <dgm:prSet presAssocID="{F9E099C5-98F9-4F7E-ADD7-CC6A099932D6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8EEA79-A9C0-4B92-B5A8-BEB017CFA7E5}" type="pres">
      <dgm:prSet presAssocID="{88A5080E-BCFB-4054-82D7-CF62F688217B}" presName="sp" presStyleCnt="0"/>
      <dgm:spPr/>
    </dgm:pt>
    <dgm:pt modelId="{229808ED-082A-4C55-940A-9F0AC03B8D62}" type="pres">
      <dgm:prSet presAssocID="{DBB32910-2C38-40E2-88F5-13C2ED2CB918}" presName="composite" presStyleCnt="0"/>
      <dgm:spPr/>
    </dgm:pt>
    <dgm:pt modelId="{87C3A5C1-1DAC-41E7-8F79-9388762E43DD}" type="pres">
      <dgm:prSet presAssocID="{DBB32910-2C38-40E2-88F5-13C2ED2CB918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EB64AC-04D9-4DF7-8D72-6734249A0A06}" type="pres">
      <dgm:prSet presAssocID="{DBB32910-2C38-40E2-88F5-13C2ED2CB918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7B004A-8ED8-4763-8759-C0AFA57653EC}" type="presOf" srcId="{5B9C91B4-D9BC-4696-8C7D-6A8F73FB2B41}" destId="{145243C0-380F-493E-9D1A-EC703F31285E}" srcOrd="0" destOrd="0" presId="urn:microsoft.com/office/officeart/2005/8/layout/chevron2"/>
    <dgm:cxn modelId="{88AFCABB-713C-4521-B414-62058386C578}" srcId="{DBB32910-2C38-40E2-88F5-13C2ED2CB918}" destId="{BF20ED69-95C8-48AA-8622-26D1523C3341}" srcOrd="0" destOrd="0" parTransId="{9DF0EE4A-4D80-412A-AEC0-5A1674927601}" sibTransId="{E88D35BA-2587-4BF0-9DC4-6B5019D5C951}"/>
    <dgm:cxn modelId="{A417DBED-0B9D-4E4C-B3DC-F224AFF1576D}" type="presOf" srcId="{DBB32910-2C38-40E2-88F5-13C2ED2CB918}" destId="{87C3A5C1-1DAC-41E7-8F79-9388762E43DD}" srcOrd="0" destOrd="0" presId="urn:microsoft.com/office/officeart/2005/8/layout/chevron2"/>
    <dgm:cxn modelId="{E46413EE-57AC-4C96-ADD0-F100E5C1A1A6}" type="presOf" srcId="{F9E099C5-98F9-4F7E-ADD7-CC6A099932D6}" destId="{09780FDB-E25B-41A5-B4A5-CE1CA011C286}" srcOrd="0" destOrd="0" presId="urn:microsoft.com/office/officeart/2005/8/layout/chevron2"/>
    <dgm:cxn modelId="{9EDB2AE4-3FF1-4C03-9EB3-ED418543FC9E}" srcId="{5B9C91B4-D9BC-4696-8C7D-6A8F73FB2B41}" destId="{F9E099C5-98F9-4F7E-ADD7-CC6A099932D6}" srcOrd="0" destOrd="0" parTransId="{9FC0230B-CF5D-4DEA-B14F-BF08770ADCE7}" sibTransId="{88A5080E-BCFB-4054-82D7-CF62F688217B}"/>
    <dgm:cxn modelId="{B71A3094-90A4-4FB8-A6E6-C2D05D3BCA7B}" srcId="{5B9C91B4-D9BC-4696-8C7D-6A8F73FB2B41}" destId="{DBB32910-2C38-40E2-88F5-13C2ED2CB918}" srcOrd="1" destOrd="0" parTransId="{CAE3C95A-E558-4BFF-9FE3-5300FCD584E5}" sibTransId="{81D5F019-5A76-4831-8C5A-4C8450B90FA7}"/>
    <dgm:cxn modelId="{64525A46-1BF9-4CE4-8819-74D65C6E4E4A}" srcId="{F9E099C5-98F9-4F7E-ADD7-CC6A099932D6}" destId="{357C0C54-B649-4022-A17A-41721AED59F7}" srcOrd="0" destOrd="0" parTransId="{B24A4D84-095C-484D-A012-7CCD3CC3176E}" sibTransId="{B65B6801-263A-47FD-8DF2-E156449A0690}"/>
    <dgm:cxn modelId="{4C924183-035A-412F-99DD-1879AA934795}" type="presOf" srcId="{357C0C54-B649-4022-A17A-41721AED59F7}" destId="{BDAD4849-862B-4DCD-BBFC-CDDA5263C0BE}" srcOrd="0" destOrd="0" presId="urn:microsoft.com/office/officeart/2005/8/layout/chevron2"/>
    <dgm:cxn modelId="{DB4439A8-BFEF-4BB3-88D3-98E5055384D7}" type="presOf" srcId="{BF20ED69-95C8-48AA-8622-26D1523C3341}" destId="{27EB64AC-04D9-4DF7-8D72-6734249A0A06}" srcOrd="0" destOrd="0" presId="urn:microsoft.com/office/officeart/2005/8/layout/chevron2"/>
    <dgm:cxn modelId="{7382EE88-62F4-47DB-AD7B-2E9BAB147C0F}" type="presParOf" srcId="{145243C0-380F-493E-9D1A-EC703F31285E}" destId="{9AE2FC40-661D-464F-8DF0-06FE703EDC03}" srcOrd="0" destOrd="0" presId="urn:microsoft.com/office/officeart/2005/8/layout/chevron2"/>
    <dgm:cxn modelId="{0D2C09FA-96A3-49D4-B32D-072B7F23A0E2}" type="presParOf" srcId="{9AE2FC40-661D-464F-8DF0-06FE703EDC03}" destId="{09780FDB-E25B-41A5-B4A5-CE1CA011C286}" srcOrd="0" destOrd="0" presId="urn:microsoft.com/office/officeart/2005/8/layout/chevron2"/>
    <dgm:cxn modelId="{458AD7DA-91D6-4079-BDC6-E52240F75252}" type="presParOf" srcId="{9AE2FC40-661D-464F-8DF0-06FE703EDC03}" destId="{BDAD4849-862B-4DCD-BBFC-CDDA5263C0BE}" srcOrd="1" destOrd="0" presId="urn:microsoft.com/office/officeart/2005/8/layout/chevron2"/>
    <dgm:cxn modelId="{2444D322-59F9-42A4-ABF6-367A1FCBA9DC}" type="presParOf" srcId="{145243C0-380F-493E-9D1A-EC703F31285E}" destId="{678EEA79-A9C0-4B92-B5A8-BEB017CFA7E5}" srcOrd="1" destOrd="0" presId="urn:microsoft.com/office/officeart/2005/8/layout/chevron2"/>
    <dgm:cxn modelId="{2AE26704-2125-4400-9819-BFC8A51561C2}" type="presParOf" srcId="{145243C0-380F-493E-9D1A-EC703F31285E}" destId="{229808ED-082A-4C55-940A-9F0AC03B8D62}" srcOrd="2" destOrd="0" presId="urn:microsoft.com/office/officeart/2005/8/layout/chevron2"/>
    <dgm:cxn modelId="{1266DC6A-101E-425F-B26C-FC2B328D5939}" type="presParOf" srcId="{229808ED-082A-4C55-940A-9F0AC03B8D62}" destId="{87C3A5C1-1DAC-41E7-8F79-9388762E43DD}" srcOrd="0" destOrd="0" presId="urn:microsoft.com/office/officeart/2005/8/layout/chevron2"/>
    <dgm:cxn modelId="{D014F1B4-9CFE-4392-B4C9-EC9001957D6C}" type="presParOf" srcId="{229808ED-082A-4C55-940A-9F0AC03B8D62}" destId="{27EB64AC-04D9-4DF7-8D72-6734249A0A0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A767C8-4283-4834-AF00-12F306EEB058}" type="doc">
      <dgm:prSet loTypeId="urn:microsoft.com/office/officeart/2005/8/layout/list1" loCatId="list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E36BB507-6FF4-48E5-A088-6E092B865FCD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Сформировать у детей подготовительной к школе группы правильное представление о школе и учении</a:t>
          </a:r>
          <a:r>
            <a:rPr lang="ru-RU" sz="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0E58A6-EB45-4890-8948-45BF14F194B0}" type="parTrans" cxnId="{18C1718A-BF55-4882-82B1-37AF527128F1}">
      <dgm:prSet/>
      <dgm:spPr/>
      <dgm:t>
        <a:bodyPr/>
        <a:lstStyle/>
        <a:p>
          <a:endParaRPr lang="ru-RU"/>
        </a:p>
      </dgm:t>
    </dgm:pt>
    <dgm:pt modelId="{8AA8264B-A425-42C3-8CA7-7EFD6CFEE2CF}" type="sibTrans" cxnId="{18C1718A-BF55-4882-82B1-37AF527128F1}">
      <dgm:prSet/>
      <dgm:spPr/>
      <dgm:t>
        <a:bodyPr/>
        <a:lstStyle/>
        <a:p>
          <a:endParaRPr lang="ru-RU"/>
        </a:p>
      </dgm:t>
    </dgm:pt>
    <dgm:pt modelId="{B7B57CF1-66AC-4F01-91E1-724BA03565C7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Содействовать в становлении учебной мотивации</a:t>
          </a:r>
          <a:endParaRPr lang="ru-RU" sz="2400" b="1" i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A19A0C-FE8A-4913-B686-6001493ACFF1}" type="parTrans" cxnId="{4AADD926-07A9-466B-82CF-08ABFF64A56D}">
      <dgm:prSet/>
      <dgm:spPr/>
      <dgm:t>
        <a:bodyPr/>
        <a:lstStyle/>
        <a:p>
          <a:endParaRPr lang="ru-RU"/>
        </a:p>
      </dgm:t>
    </dgm:pt>
    <dgm:pt modelId="{19EAD29C-5DE5-402B-9A1B-B22B7B9A6739}" type="sibTrans" cxnId="{4AADD926-07A9-466B-82CF-08ABFF64A56D}">
      <dgm:prSet/>
      <dgm:spPr/>
      <dgm:t>
        <a:bodyPr/>
        <a:lstStyle/>
        <a:p>
          <a:endParaRPr lang="ru-RU"/>
        </a:p>
      </dgm:t>
    </dgm:pt>
    <dgm:pt modelId="{A6845AE7-E6A9-40C3-8BD8-0D11C3DDFFA0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Способствовать всестороннему развитию детей, позволяющему им в дальнейшем успешно овладеть школьной  программой</a:t>
          </a:r>
          <a:endParaRPr lang="ru-RU" sz="2000" b="1" i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F3AF92-684F-484D-813D-097D81424E59}" type="parTrans" cxnId="{B0933D43-C265-41F0-A5AB-A317C9C507F6}">
      <dgm:prSet/>
      <dgm:spPr/>
      <dgm:t>
        <a:bodyPr/>
        <a:lstStyle/>
        <a:p>
          <a:endParaRPr lang="ru-RU"/>
        </a:p>
      </dgm:t>
    </dgm:pt>
    <dgm:pt modelId="{B3E0C34D-ED99-48FD-8760-6D8D33148380}" type="sibTrans" cxnId="{B0933D43-C265-41F0-A5AB-A317C9C507F6}">
      <dgm:prSet/>
      <dgm:spPr/>
      <dgm:t>
        <a:bodyPr/>
        <a:lstStyle/>
        <a:p>
          <a:endParaRPr lang="ru-RU"/>
        </a:p>
      </dgm:t>
    </dgm:pt>
    <dgm:pt modelId="{5B12CFDB-6B9A-42DC-B506-2AF9885D54CA}" type="pres">
      <dgm:prSet presAssocID="{6DA767C8-4283-4834-AF00-12F306EEB05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842FD0-3D2E-4127-935A-20D9D89B406A}" type="pres">
      <dgm:prSet presAssocID="{E36BB507-6FF4-48E5-A088-6E092B865FCD}" presName="parentLin" presStyleCnt="0"/>
      <dgm:spPr/>
    </dgm:pt>
    <dgm:pt modelId="{D397BCC0-4407-467E-B553-9FCA460EB2AE}" type="pres">
      <dgm:prSet presAssocID="{E36BB507-6FF4-48E5-A088-6E092B865FC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F49C0A7-A09F-4528-948B-E3B067E60840}" type="pres">
      <dgm:prSet presAssocID="{E36BB507-6FF4-48E5-A088-6E092B865FCD}" presName="parentText" presStyleLbl="node1" presStyleIdx="0" presStyleCnt="3" custScaleX="139997" custScaleY="171863" custLinFactNeighborX="7512" custLinFactNeighborY="58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17199C-F837-4643-ACB7-C3113D4FF83D}" type="pres">
      <dgm:prSet presAssocID="{E36BB507-6FF4-48E5-A088-6E092B865FCD}" presName="negativeSpace" presStyleCnt="0"/>
      <dgm:spPr/>
    </dgm:pt>
    <dgm:pt modelId="{0154C7BF-0E0B-4C9E-A723-4C97A9F721E1}" type="pres">
      <dgm:prSet presAssocID="{E36BB507-6FF4-48E5-A088-6E092B865FCD}" presName="childText" presStyleLbl="conFgAcc1" presStyleIdx="0" presStyleCnt="3">
        <dgm:presLayoutVars>
          <dgm:bulletEnabled val="1"/>
        </dgm:presLayoutVars>
      </dgm:prSet>
      <dgm:spPr/>
    </dgm:pt>
    <dgm:pt modelId="{CECF93DB-69F7-4C00-879D-48FDEAB3FC20}" type="pres">
      <dgm:prSet presAssocID="{8AA8264B-A425-42C3-8CA7-7EFD6CFEE2CF}" presName="spaceBetweenRectangles" presStyleCnt="0"/>
      <dgm:spPr/>
    </dgm:pt>
    <dgm:pt modelId="{2ADE121D-B800-49F6-816C-42C8451CA4AA}" type="pres">
      <dgm:prSet presAssocID="{B7B57CF1-66AC-4F01-91E1-724BA03565C7}" presName="parentLin" presStyleCnt="0"/>
      <dgm:spPr/>
    </dgm:pt>
    <dgm:pt modelId="{66C10035-6542-4990-A66B-24A3D761B987}" type="pres">
      <dgm:prSet presAssocID="{B7B57CF1-66AC-4F01-91E1-724BA03565C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6457DC6-F40D-4043-B315-B79E34E5F333}" type="pres">
      <dgm:prSet presAssocID="{B7B57CF1-66AC-4F01-91E1-724BA03565C7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CE435B-7AF1-48DD-BA8C-F26CDD355EF1}" type="pres">
      <dgm:prSet presAssocID="{B7B57CF1-66AC-4F01-91E1-724BA03565C7}" presName="negativeSpace" presStyleCnt="0"/>
      <dgm:spPr/>
    </dgm:pt>
    <dgm:pt modelId="{8D4B28EA-34C1-40FE-A2A6-CF4891A91F1B}" type="pres">
      <dgm:prSet presAssocID="{B7B57CF1-66AC-4F01-91E1-724BA03565C7}" presName="childText" presStyleLbl="conFgAcc1" presStyleIdx="1" presStyleCnt="3">
        <dgm:presLayoutVars>
          <dgm:bulletEnabled val="1"/>
        </dgm:presLayoutVars>
      </dgm:prSet>
      <dgm:spPr/>
    </dgm:pt>
    <dgm:pt modelId="{28CF6594-CFDE-45F0-BAA5-08C6ADFE5FC7}" type="pres">
      <dgm:prSet presAssocID="{19EAD29C-5DE5-402B-9A1B-B22B7B9A6739}" presName="spaceBetweenRectangles" presStyleCnt="0"/>
      <dgm:spPr/>
    </dgm:pt>
    <dgm:pt modelId="{14470C06-DBFC-4723-AFAF-8EE859272761}" type="pres">
      <dgm:prSet presAssocID="{A6845AE7-E6A9-40C3-8BD8-0D11C3DDFFA0}" presName="parentLin" presStyleCnt="0"/>
      <dgm:spPr/>
    </dgm:pt>
    <dgm:pt modelId="{A91FD953-FCB5-4253-8D03-982541338259}" type="pres">
      <dgm:prSet presAssocID="{A6845AE7-E6A9-40C3-8BD8-0D11C3DDFFA0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B0C312E-5D74-4AD8-B298-614CB0E04A78}" type="pres">
      <dgm:prSet presAssocID="{A6845AE7-E6A9-40C3-8BD8-0D11C3DDFFA0}" presName="parentText" presStyleLbl="node1" presStyleIdx="2" presStyleCnt="3" custScaleX="142857" custScaleY="85520" custLinFactNeighborX="7512" custLinFactNeighborY="-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45E23E-C414-46DA-A8FF-4BD743BB814A}" type="pres">
      <dgm:prSet presAssocID="{A6845AE7-E6A9-40C3-8BD8-0D11C3DDFFA0}" presName="negativeSpace" presStyleCnt="0"/>
      <dgm:spPr/>
    </dgm:pt>
    <dgm:pt modelId="{8745C616-11D2-46E3-B06C-AA28E001E60F}" type="pres">
      <dgm:prSet presAssocID="{A6845AE7-E6A9-40C3-8BD8-0D11C3DDFFA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AADD926-07A9-466B-82CF-08ABFF64A56D}" srcId="{6DA767C8-4283-4834-AF00-12F306EEB058}" destId="{B7B57CF1-66AC-4F01-91E1-724BA03565C7}" srcOrd="1" destOrd="0" parTransId="{1FA19A0C-FE8A-4913-B686-6001493ACFF1}" sibTransId="{19EAD29C-5DE5-402B-9A1B-B22B7B9A6739}"/>
    <dgm:cxn modelId="{AF67DD6E-8645-4AAF-BD9D-311031F73BEF}" type="presOf" srcId="{B7B57CF1-66AC-4F01-91E1-724BA03565C7}" destId="{86457DC6-F40D-4043-B315-B79E34E5F333}" srcOrd="1" destOrd="0" presId="urn:microsoft.com/office/officeart/2005/8/layout/list1"/>
    <dgm:cxn modelId="{44625EE2-2BB4-4BF8-83B1-BC0B9FD466D3}" type="presOf" srcId="{6DA767C8-4283-4834-AF00-12F306EEB058}" destId="{5B12CFDB-6B9A-42DC-B506-2AF9885D54CA}" srcOrd="0" destOrd="0" presId="urn:microsoft.com/office/officeart/2005/8/layout/list1"/>
    <dgm:cxn modelId="{731D8DC8-986F-4638-BFC8-8F6F3DC5BF96}" type="presOf" srcId="{E36BB507-6FF4-48E5-A088-6E092B865FCD}" destId="{7F49C0A7-A09F-4528-948B-E3B067E60840}" srcOrd="1" destOrd="0" presId="urn:microsoft.com/office/officeart/2005/8/layout/list1"/>
    <dgm:cxn modelId="{9B1F90DA-CFE4-4BF1-93F5-49BE1DB3AB9A}" type="presOf" srcId="{A6845AE7-E6A9-40C3-8BD8-0D11C3DDFFA0}" destId="{A91FD953-FCB5-4253-8D03-982541338259}" srcOrd="0" destOrd="0" presId="urn:microsoft.com/office/officeart/2005/8/layout/list1"/>
    <dgm:cxn modelId="{18C1718A-BF55-4882-82B1-37AF527128F1}" srcId="{6DA767C8-4283-4834-AF00-12F306EEB058}" destId="{E36BB507-6FF4-48E5-A088-6E092B865FCD}" srcOrd="0" destOrd="0" parTransId="{3B0E58A6-EB45-4890-8948-45BF14F194B0}" sibTransId="{8AA8264B-A425-42C3-8CA7-7EFD6CFEE2CF}"/>
    <dgm:cxn modelId="{3520DA43-B5A6-417F-BEF6-8BC204F8CDAB}" type="presOf" srcId="{A6845AE7-E6A9-40C3-8BD8-0D11C3DDFFA0}" destId="{AB0C312E-5D74-4AD8-B298-614CB0E04A78}" srcOrd="1" destOrd="0" presId="urn:microsoft.com/office/officeart/2005/8/layout/list1"/>
    <dgm:cxn modelId="{B0933D43-C265-41F0-A5AB-A317C9C507F6}" srcId="{6DA767C8-4283-4834-AF00-12F306EEB058}" destId="{A6845AE7-E6A9-40C3-8BD8-0D11C3DDFFA0}" srcOrd="2" destOrd="0" parTransId="{D7F3AF92-684F-484D-813D-097D81424E59}" sibTransId="{B3E0C34D-ED99-48FD-8760-6D8D33148380}"/>
    <dgm:cxn modelId="{068965CE-B29D-40CB-9CCB-39605EEB0668}" type="presOf" srcId="{E36BB507-6FF4-48E5-A088-6E092B865FCD}" destId="{D397BCC0-4407-467E-B553-9FCA460EB2AE}" srcOrd="0" destOrd="0" presId="urn:microsoft.com/office/officeart/2005/8/layout/list1"/>
    <dgm:cxn modelId="{87E38AE5-2820-40D9-823E-808F0DC8E893}" type="presOf" srcId="{B7B57CF1-66AC-4F01-91E1-724BA03565C7}" destId="{66C10035-6542-4990-A66B-24A3D761B987}" srcOrd="0" destOrd="0" presId="urn:microsoft.com/office/officeart/2005/8/layout/list1"/>
    <dgm:cxn modelId="{400BE11C-A0D8-456B-82CF-4500DF4527A7}" type="presParOf" srcId="{5B12CFDB-6B9A-42DC-B506-2AF9885D54CA}" destId="{35842FD0-3D2E-4127-935A-20D9D89B406A}" srcOrd="0" destOrd="0" presId="urn:microsoft.com/office/officeart/2005/8/layout/list1"/>
    <dgm:cxn modelId="{E8F2D315-F694-4933-9D9E-A4FA081078B8}" type="presParOf" srcId="{35842FD0-3D2E-4127-935A-20D9D89B406A}" destId="{D397BCC0-4407-467E-B553-9FCA460EB2AE}" srcOrd="0" destOrd="0" presId="urn:microsoft.com/office/officeart/2005/8/layout/list1"/>
    <dgm:cxn modelId="{0BD188ED-929B-41F6-8F19-B0157CD921AA}" type="presParOf" srcId="{35842FD0-3D2E-4127-935A-20D9D89B406A}" destId="{7F49C0A7-A09F-4528-948B-E3B067E60840}" srcOrd="1" destOrd="0" presId="urn:microsoft.com/office/officeart/2005/8/layout/list1"/>
    <dgm:cxn modelId="{C903B664-D054-47AE-8C00-2306CF6AA5B1}" type="presParOf" srcId="{5B12CFDB-6B9A-42DC-B506-2AF9885D54CA}" destId="{B417199C-F837-4643-ACB7-C3113D4FF83D}" srcOrd="1" destOrd="0" presId="urn:microsoft.com/office/officeart/2005/8/layout/list1"/>
    <dgm:cxn modelId="{037D7358-E645-4FAF-AE60-7A2CB7558825}" type="presParOf" srcId="{5B12CFDB-6B9A-42DC-B506-2AF9885D54CA}" destId="{0154C7BF-0E0B-4C9E-A723-4C97A9F721E1}" srcOrd="2" destOrd="0" presId="urn:microsoft.com/office/officeart/2005/8/layout/list1"/>
    <dgm:cxn modelId="{D3E2486B-A140-4DCB-BBB1-9F59A36B7655}" type="presParOf" srcId="{5B12CFDB-6B9A-42DC-B506-2AF9885D54CA}" destId="{CECF93DB-69F7-4C00-879D-48FDEAB3FC20}" srcOrd="3" destOrd="0" presId="urn:microsoft.com/office/officeart/2005/8/layout/list1"/>
    <dgm:cxn modelId="{64B1007C-B43F-41DA-BD90-B9E4D7EC7377}" type="presParOf" srcId="{5B12CFDB-6B9A-42DC-B506-2AF9885D54CA}" destId="{2ADE121D-B800-49F6-816C-42C8451CA4AA}" srcOrd="4" destOrd="0" presId="urn:microsoft.com/office/officeart/2005/8/layout/list1"/>
    <dgm:cxn modelId="{9A382F12-8C4A-4992-9C85-955331D1D0C6}" type="presParOf" srcId="{2ADE121D-B800-49F6-816C-42C8451CA4AA}" destId="{66C10035-6542-4990-A66B-24A3D761B987}" srcOrd="0" destOrd="0" presId="urn:microsoft.com/office/officeart/2005/8/layout/list1"/>
    <dgm:cxn modelId="{9693CCE2-4C66-4052-98FA-D33C25EB126C}" type="presParOf" srcId="{2ADE121D-B800-49F6-816C-42C8451CA4AA}" destId="{86457DC6-F40D-4043-B315-B79E34E5F333}" srcOrd="1" destOrd="0" presId="urn:microsoft.com/office/officeart/2005/8/layout/list1"/>
    <dgm:cxn modelId="{19FC2CCB-B81F-4C52-91E9-4428FCBF877A}" type="presParOf" srcId="{5B12CFDB-6B9A-42DC-B506-2AF9885D54CA}" destId="{50CE435B-7AF1-48DD-BA8C-F26CDD355EF1}" srcOrd="5" destOrd="0" presId="urn:microsoft.com/office/officeart/2005/8/layout/list1"/>
    <dgm:cxn modelId="{9BB45EF6-0C78-45AF-9166-1E7650E6693E}" type="presParOf" srcId="{5B12CFDB-6B9A-42DC-B506-2AF9885D54CA}" destId="{8D4B28EA-34C1-40FE-A2A6-CF4891A91F1B}" srcOrd="6" destOrd="0" presId="urn:microsoft.com/office/officeart/2005/8/layout/list1"/>
    <dgm:cxn modelId="{99CA7672-BBAF-45FE-B06E-E72FF9D1DEBF}" type="presParOf" srcId="{5B12CFDB-6B9A-42DC-B506-2AF9885D54CA}" destId="{28CF6594-CFDE-45F0-BAA5-08C6ADFE5FC7}" srcOrd="7" destOrd="0" presId="urn:microsoft.com/office/officeart/2005/8/layout/list1"/>
    <dgm:cxn modelId="{DA60ED92-1F51-411D-BE66-A252AAD54914}" type="presParOf" srcId="{5B12CFDB-6B9A-42DC-B506-2AF9885D54CA}" destId="{14470C06-DBFC-4723-AFAF-8EE859272761}" srcOrd="8" destOrd="0" presId="urn:microsoft.com/office/officeart/2005/8/layout/list1"/>
    <dgm:cxn modelId="{D7C5FC98-A2E8-42F3-82D7-BF4B3CDED6A7}" type="presParOf" srcId="{14470C06-DBFC-4723-AFAF-8EE859272761}" destId="{A91FD953-FCB5-4253-8D03-982541338259}" srcOrd="0" destOrd="0" presId="urn:microsoft.com/office/officeart/2005/8/layout/list1"/>
    <dgm:cxn modelId="{064C876F-1B1B-4DDF-967C-6BBBE952F6E8}" type="presParOf" srcId="{14470C06-DBFC-4723-AFAF-8EE859272761}" destId="{AB0C312E-5D74-4AD8-B298-614CB0E04A78}" srcOrd="1" destOrd="0" presId="urn:microsoft.com/office/officeart/2005/8/layout/list1"/>
    <dgm:cxn modelId="{4AD44750-9AE3-4554-8449-451176BE10EB}" type="presParOf" srcId="{5B12CFDB-6B9A-42DC-B506-2AF9885D54CA}" destId="{2D45E23E-C414-46DA-A8FF-4BD743BB814A}" srcOrd="9" destOrd="0" presId="urn:microsoft.com/office/officeart/2005/8/layout/list1"/>
    <dgm:cxn modelId="{5DCF02BA-04EC-40D6-BA4B-B49302F609F1}" type="presParOf" srcId="{5B12CFDB-6B9A-42DC-B506-2AF9885D54CA}" destId="{8745C616-11D2-46E3-B06C-AA28E001E60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A767C8-4283-4834-AF00-12F306EEB058}" type="doc">
      <dgm:prSet loTypeId="urn:microsoft.com/office/officeart/2005/8/layout/list1" loCatId="list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E36BB507-6FF4-48E5-A088-6E092B865FCD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Познакомить родителей с элементами педагогической диагностики отдельных сторон готовности ребёнка к школьному обучению</a:t>
          </a:r>
          <a:r>
            <a:rPr lang="ru-RU" sz="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0E58A6-EB45-4890-8948-45BF14F194B0}" type="parTrans" cxnId="{18C1718A-BF55-4882-82B1-37AF527128F1}">
      <dgm:prSet/>
      <dgm:spPr/>
      <dgm:t>
        <a:bodyPr/>
        <a:lstStyle/>
        <a:p>
          <a:endParaRPr lang="ru-RU"/>
        </a:p>
      </dgm:t>
    </dgm:pt>
    <dgm:pt modelId="{8AA8264B-A425-42C3-8CA7-7EFD6CFEE2CF}" type="sibTrans" cxnId="{18C1718A-BF55-4882-82B1-37AF527128F1}">
      <dgm:prSet/>
      <dgm:spPr/>
      <dgm:t>
        <a:bodyPr/>
        <a:lstStyle/>
        <a:p>
          <a:endParaRPr lang="ru-RU"/>
        </a:p>
      </dgm:t>
    </dgm:pt>
    <dgm:pt modelId="{B7B57CF1-66AC-4F01-91E1-724BA03565C7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</a:t>
          </a:r>
          <a:r>
            <a:rPr lang="ru-RU" sz="2400" b="1" i="1" baseline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Повысить уровень профессиональной компетенции педагогов</a:t>
          </a:r>
          <a:endParaRPr lang="ru-RU" sz="2400" b="1" i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A19A0C-FE8A-4913-B686-6001493ACFF1}" type="parTrans" cxnId="{4AADD926-07A9-466B-82CF-08ABFF64A56D}">
      <dgm:prSet/>
      <dgm:spPr/>
      <dgm:t>
        <a:bodyPr/>
        <a:lstStyle/>
        <a:p>
          <a:endParaRPr lang="ru-RU"/>
        </a:p>
      </dgm:t>
    </dgm:pt>
    <dgm:pt modelId="{19EAD29C-5DE5-402B-9A1B-B22B7B9A6739}" type="sibTrans" cxnId="{4AADD926-07A9-466B-82CF-08ABFF64A56D}">
      <dgm:prSet/>
      <dgm:spPr/>
      <dgm:t>
        <a:bodyPr/>
        <a:lstStyle/>
        <a:p>
          <a:endParaRPr lang="ru-RU"/>
        </a:p>
      </dgm:t>
    </dgm:pt>
    <dgm:pt modelId="{A6845AE7-E6A9-40C3-8BD8-0D11C3DDFFA0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6. </a:t>
          </a:r>
          <a:r>
            <a:rPr lang="ru-RU" sz="2000" b="1" i="1" dirty="0" smtClean="0">
              <a:solidFill>
                <a:srgbClr val="000000"/>
              </a:solidFill>
              <a:effectLst/>
              <a:latin typeface="Times New Roman"/>
              <a:ea typeface="Andale Sans UI"/>
              <a:cs typeface="Tahoma"/>
            </a:rPr>
            <a:t>Разработать и внедрить в практику работы систему интегрированных занятий в рамках ФГОС дошкольного образования</a:t>
          </a:r>
          <a:r>
            <a:rPr lang="ru-RU" sz="20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000" b="1" i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F3AF92-684F-484D-813D-097D81424E59}" type="parTrans" cxnId="{B0933D43-C265-41F0-A5AB-A317C9C507F6}">
      <dgm:prSet/>
      <dgm:spPr/>
      <dgm:t>
        <a:bodyPr/>
        <a:lstStyle/>
        <a:p>
          <a:endParaRPr lang="ru-RU"/>
        </a:p>
      </dgm:t>
    </dgm:pt>
    <dgm:pt modelId="{B3E0C34D-ED99-48FD-8760-6D8D33148380}" type="sibTrans" cxnId="{B0933D43-C265-41F0-A5AB-A317C9C507F6}">
      <dgm:prSet/>
      <dgm:spPr/>
      <dgm:t>
        <a:bodyPr/>
        <a:lstStyle/>
        <a:p>
          <a:endParaRPr lang="ru-RU"/>
        </a:p>
      </dgm:t>
    </dgm:pt>
    <dgm:pt modelId="{5B12CFDB-6B9A-42DC-B506-2AF9885D54CA}" type="pres">
      <dgm:prSet presAssocID="{6DA767C8-4283-4834-AF00-12F306EEB05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842FD0-3D2E-4127-935A-20D9D89B406A}" type="pres">
      <dgm:prSet presAssocID="{E36BB507-6FF4-48E5-A088-6E092B865FCD}" presName="parentLin" presStyleCnt="0"/>
      <dgm:spPr/>
    </dgm:pt>
    <dgm:pt modelId="{D397BCC0-4407-467E-B553-9FCA460EB2AE}" type="pres">
      <dgm:prSet presAssocID="{E36BB507-6FF4-48E5-A088-6E092B865FC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F49C0A7-A09F-4528-948B-E3B067E60840}" type="pres">
      <dgm:prSet presAssocID="{E36BB507-6FF4-48E5-A088-6E092B865FCD}" presName="parentText" presStyleLbl="node1" presStyleIdx="0" presStyleCnt="3" custScaleX="139997" custLinFactNeighborX="7512" custLinFactNeighborY="58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17199C-F837-4643-ACB7-C3113D4FF83D}" type="pres">
      <dgm:prSet presAssocID="{E36BB507-6FF4-48E5-A088-6E092B865FCD}" presName="negativeSpace" presStyleCnt="0"/>
      <dgm:spPr/>
    </dgm:pt>
    <dgm:pt modelId="{0154C7BF-0E0B-4C9E-A723-4C97A9F721E1}" type="pres">
      <dgm:prSet presAssocID="{E36BB507-6FF4-48E5-A088-6E092B865FCD}" presName="childText" presStyleLbl="conFgAcc1" presStyleIdx="0" presStyleCnt="3">
        <dgm:presLayoutVars>
          <dgm:bulletEnabled val="1"/>
        </dgm:presLayoutVars>
      </dgm:prSet>
      <dgm:spPr/>
    </dgm:pt>
    <dgm:pt modelId="{CECF93DB-69F7-4C00-879D-48FDEAB3FC20}" type="pres">
      <dgm:prSet presAssocID="{8AA8264B-A425-42C3-8CA7-7EFD6CFEE2CF}" presName="spaceBetweenRectangles" presStyleCnt="0"/>
      <dgm:spPr/>
    </dgm:pt>
    <dgm:pt modelId="{2ADE121D-B800-49F6-816C-42C8451CA4AA}" type="pres">
      <dgm:prSet presAssocID="{B7B57CF1-66AC-4F01-91E1-724BA03565C7}" presName="parentLin" presStyleCnt="0"/>
      <dgm:spPr/>
    </dgm:pt>
    <dgm:pt modelId="{66C10035-6542-4990-A66B-24A3D761B987}" type="pres">
      <dgm:prSet presAssocID="{B7B57CF1-66AC-4F01-91E1-724BA03565C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6457DC6-F40D-4043-B315-B79E34E5F333}" type="pres">
      <dgm:prSet presAssocID="{B7B57CF1-66AC-4F01-91E1-724BA03565C7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CE435B-7AF1-48DD-BA8C-F26CDD355EF1}" type="pres">
      <dgm:prSet presAssocID="{B7B57CF1-66AC-4F01-91E1-724BA03565C7}" presName="negativeSpace" presStyleCnt="0"/>
      <dgm:spPr/>
    </dgm:pt>
    <dgm:pt modelId="{8D4B28EA-34C1-40FE-A2A6-CF4891A91F1B}" type="pres">
      <dgm:prSet presAssocID="{B7B57CF1-66AC-4F01-91E1-724BA03565C7}" presName="childText" presStyleLbl="conFgAcc1" presStyleIdx="1" presStyleCnt="3">
        <dgm:presLayoutVars>
          <dgm:bulletEnabled val="1"/>
        </dgm:presLayoutVars>
      </dgm:prSet>
      <dgm:spPr/>
    </dgm:pt>
    <dgm:pt modelId="{28CF6594-CFDE-45F0-BAA5-08C6ADFE5FC7}" type="pres">
      <dgm:prSet presAssocID="{19EAD29C-5DE5-402B-9A1B-B22B7B9A6739}" presName="spaceBetweenRectangles" presStyleCnt="0"/>
      <dgm:spPr/>
    </dgm:pt>
    <dgm:pt modelId="{14470C06-DBFC-4723-AFAF-8EE859272761}" type="pres">
      <dgm:prSet presAssocID="{A6845AE7-E6A9-40C3-8BD8-0D11C3DDFFA0}" presName="parentLin" presStyleCnt="0"/>
      <dgm:spPr/>
    </dgm:pt>
    <dgm:pt modelId="{A91FD953-FCB5-4253-8D03-982541338259}" type="pres">
      <dgm:prSet presAssocID="{A6845AE7-E6A9-40C3-8BD8-0D11C3DDFFA0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B0C312E-5D74-4AD8-B298-614CB0E04A78}" type="pres">
      <dgm:prSet presAssocID="{A6845AE7-E6A9-40C3-8BD8-0D11C3DDFFA0}" presName="parentText" presStyleLbl="node1" presStyleIdx="2" presStyleCnt="3" custScaleX="142857" custScaleY="85520" custLinFactNeighborX="7512" custLinFactNeighborY="-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45E23E-C414-46DA-A8FF-4BD743BB814A}" type="pres">
      <dgm:prSet presAssocID="{A6845AE7-E6A9-40C3-8BD8-0D11C3DDFFA0}" presName="negativeSpace" presStyleCnt="0"/>
      <dgm:spPr/>
    </dgm:pt>
    <dgm:pt modelId="{8745C616-11D2-46E3-B06C-AA28E001E60F}" type="pres">
      <dgm:prSet presAssocID="{A6845AE7-E6A9-40C3-8BD8-0D11C3DDFFA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0358408-0FDE-430B-96F6-5C1532788428}" type="presOf" srcId="{E36BB507-6FF4-48E5-A088-6E092B865FCD}" destId="{7F49C0A7-A09F-4528-948B-E3B067E60840}" srcOrd="1" destOrd="0" presId="urn:microsoft.com/office/officeart/2005/8/layout/list1"/>
    <dgm:cxn modelId="{A6DA4B07-3AAC-462A-BC3F-34D307B05A77}" type="presOf" srcId="{6DA767C8-4283-4834-AF00-12F306EEB058}" destId="{5B12CFDB-6B9A-42DC-B506-2AF9885D54CA}" srcOrd="0" destOrd="0" presId="urn:microsoft.com/office/officeart/2005/8/layout/list1"/>
    <dgm:cxn modelId="{4AADD926-07A9-466B-82CF-08ABFF64A56D}" srcId="{6DA767C8-4283-4834-AF00-12F306EEB058}" destId="{B7B57CF1-66AC-4F01-91E1-724BA03565C7}" srcOrd="1" destOrd="0" parTransId="{1FA19A0C-FE8A-4913-B686-6001493ACFF1}" sibTransId="{19EAD29C-5DE5-402B-9A1B-B22B7B9A6739}"/>
    <dgm:cxn modelId="{F235F74E-B301-4923-B825-4B9C5F5D6983}" type="presOf" srcId="{A6845AE7-E6A9-40C3-8BD8-0D11C3DDFFA0}" destId="{A91FD953-FCB5-4253-8D03-982541338259}" srcOrd="0" destOrd="0" presId="urn:microsoft.com/office/officeart/2005/8/layout/list1"/>
    <dgm:cxn modelId="{40EAFAB5-F3DC-4CF5-8DC4-E647F0AF385E}" type="presOf" srcId="{E36BB507-6FF4-48E5-A088-6E092B865FCD}" destId="{D397BCC0-4407-467E-B553-9FCA460EB2AE}" srcOrd="0" destOrd="0" presId="urn:microsoft.com/office/officeart/2005/8/layout/list1"/>
    <dgm:cxn modelId="{18C1718A-BF55-4882-82B1-37AF527128F1}" srcId="{6DA767C8-4283-4834-AF00-12F306EEB058}" destId="{E36BB507-6FF4-48E5-A088-6E092B865FCD}" srcOrd="0" destOrd="0" parTransId="{3B0E58A6-EB45-4890-8948-45BF14F194B0}" sibTransId="{8AA8264B-A425-42C3-8CA7-7EFD6CFEE2CF}"/>
    <dgm:cxn modelId="{73AE7C6A-87ED-4A85-9F13-806512AC7A9D}" type="presOf" srcId="{B7B57CF1-66AC-4F01-91E1-724BA03565C7}" destId="{66C10035-6542-4990-A66B-24A3D761B987}" srcOrd="0" destOrd="0" presId="urn:microsoft.com/office/officeart/2005/8/layout/list1"/>
    <dgm:cxn modelId="{73C8173A-10C4-4C37-90E8-0C547D6DAED6}" type="presOf" srcId="{B7B57CF1-66AC-4F01-91E1-724BA03565C7}" destId="{86457DC6-F40D-4043-B315-B79E34E5F333}" srcOrd="1" destOrd="0" presId="urn:microsoft.com/office/officeart/2005/8/layout/list1"/>
    <dgm:cxn modelId="{B0933D43-C265-41F0-A5AB-A317C9C507F6}" srcId="{6DA767C8-4283-4834-AF00-12F306EEB058}" destId="{A6845AE7-E6A9-40C3-8BD8-0D11C3DDFFA0}" srcOrd="2" destOrd="0" parTransId="{D7F3AF92-684F-484D-813D-097D81424E59}" sibTransId="{B3E0C34D-ED99-48FD-8760-6D8D33148380}"/>
    <dgm:cxn modelId="{B8B02E4A-3379-4548-B95C-5B75E192D8FA}" type="presOf" srcId="{A6845AE7-E6A9-40C3-8BD8-0D11C3DDFFA0}" destId="{AB0C312E-5D74-4AD8-B298-614CB0E04A78}" srcOrd="1" destOrd="0" presId="urn:microsoft.com/office/officeart/2005/8/layout/list1"/>
    <dgm:cxn modelId="{103F6AB0-8C06-4ECE-A32B-B69E1DD1FCB6}" type="presParOf" srcId="{5B12CFDB-6B9A-42DC-B506-2AF9885D54CA}" destId="{35842FD0-3D2E-4127-935A-20D9D89B406A}" srcOrd="0" destOrd="0" presId="urn:microsoft.com/office/officeart/2005/8/layout/list1"/>
    <dgm:cxn modelId="{8BF6A034-D77B-452B-838C-18BD6811F87A}" type="presParOf" srcId="{35842FD0-3D2E-4127-935A-20D9D89B406A}" destId="{D397BCC0-4407-467E-B553-9FCA460EB2AE}" srcOrd="0" destOrd="0" presId="urn:microsoft.com/office/officeart/2005/8/layout/list1"/>
    <dgm:cxn modelId="{E4C64006-ABEE-4B86-AC6D-DEF0A823F232}" type="presParOf" srcId="{35842FD0-3D2E-4127-935A-20D9D89B406A}" destId="{7F49C0A7-A09F-4528-948B-E3B067E60840}" srcOrd="1" destOrd="0" presId="urn:microsoft.com/office/officeart/2005/8/layout/list1"/>
    <dgm:cxn modelId="{E9EB619B-289E-4D30-B4DC-5A26ADBBE1DB}" type="presParOf" srcId="{5B12CFDB-6B9A-42DC-B506-2AF9885D54CA}" destId="{B417199C-F837-4643-ACB7-C3113D4FF83D}" srcOrd="1" destOrd="0" presId="urn:microsoft.com/office/officeart/2005/8/layout/list1"/>
    <dgm:cxn modelId="{9558B45A-FE13-4102-8A73-CEBF1C2E5A63}" type="presParOf" srcId="{5B12CFDB-6B9A-42DC-B506-2AF9885D54CA}" destId="{0154C7BF-0E0B-4C9E-A723-4C97A9F721E1}" srcOrd="2" destOrd="0" presId="urn:microsoft.com/office/officeart/2005/8/layout/list1"/>
    <dgm:cxn modelId="{7C8C734E-727D-468C-A3E7-3AC20090E40B}" type="presParOf" srcId="{5B12CFDB-6B9A-42DC-B506-2AF9885D54CA}" destId="{CECF93DB-69F7-4C00-879D-48FDEAB3FC20}" srcOrd="3" destOrd="0" presId="urn:microsoft.com/office/officeart/2005/8/layout/list1"/>
    <dgm:cxn modelId="{9458F7A1-3B8B-4CFC-A608-3AF3EF514A0D}" type="presParOf" srcId="{5B12CFDB-6B9A-42DC-B506-2AF9885D54CA}" destId="{2ADE121D-B800-49F6-816C-42C8451CA4AA}" srcOrd="4" destOrd="0" presId="urn:microsoft.com/office/officeart/2005/8/layout/list1"/>
    <dgm:cxn modelId="{5F9282F5-1FCE-487A-B178-299377FD402E}" type="presParOf" srcId="{2ADE121D-B800-49F6-816C-42C8451CA4AA}" destId="{66C10035-6542-4990-A66B-24A3D761B987}" srcOrd="0" destOrd="0" presId="urn:microsoft.com/office/officeart/2005/8/layout/list1"/>
    <dgm:cxn modelId="{DCE32096-6D62-411A-B85D-E0F0A9771A48}" type="presParOf" srcId="{2ADE121D-B800-49F6-816C-42C8451CA4AA}" destId="{86457DC6-F40D-4043-B315-B79E34E5F333}" srcOrd="1" destOrd="0" presId="urn:microsoft.com/office/officeart/2005/8/layout/list1"/>
    <dgm:cxn modelId="{FB017B07-71D6-42E1-93EA-1C8ABA21F064}" type="presParOf" srcId="{5B12CFDB-6B9A-42DC-B506-2AF9885D54CA}" destId="{50CE435B-7AF1-48DD-BA8C-F26CDD355EF1}" srcOrd="5" destOrd="0" presId="urn:microsoft.com/office/officeart/2005/8/layout/list1"/>
    <dgm:cxn modelId="{FAF0EF52-6B02-4DFD-9522-1F56DB60C790}" type="presParOf" srcId="{5B12CFDB-6B9A-42DC-B506-2AF9885D54CA}" destId="{8D4B28EA-34C1-40FE-A2A6-CF4891A91F1B}" srcOrd="6" destOrd="0" presId="urn:microsoft.com/office/officeart/2005/8/layout/list1"/>
    <dgm:cxn modelId="{22722CDC-F746-426C-8AC4-8069653AC786}" type="presParOf" srcId="{5B12CFDB-6B9A-42DC-B506-2AF9885D54CA}" destId="{28CF6594-CFDE-45F0-BAA5-08C6ADFE5FC7}" srcOrd="7" destOrd="0" presId="urn:microsoft.com/office/officeart/2005/8/layout/list1"/>
    <dgm:cxn modelId="{995C4DFE-70FD-4DAB-B02F-C324C8994A02}" type="presParOf" srcId="{5B12CFDB-6B9A-42DC-B506-2AF9885D54CA}" destId="{14470C06-DBFC-4723-AFAF-8EE859272761}" srcOrd="8" destOrd="0" presId="urn:microsoft.com/office/officeart/2005/8/layout/list1"/>
    <dgm:cxn modelId="{85C3281C-7494-4A05-9535-6112CFEC7666}" type="presParOf" srcId="{14470C06-DBFC-4723-AFAF-8EE859272761}" destId="{A91FD953-FCB5-4253-8D03-982541338259}" srcOrd="0" destOrd="0" presId="urn:microsoft.com/office/officeart/2005/8/layout/list1"/>
    <dgm:cxn modelId="{559A87BF-C2CA-45C3-B66C-1859CED0D77F}" type="presParOf" srcId="{14470C06-DBFC-4723-AFAF-8EE859272761}" destId="{AB0C312E-5D74-4AD8-B298-614CB0E04A78}" srcOrd="1" destOrd="0" presId="urn:microsoft.com/office/officeart/2005/8/layout/list1"/>
    <dgm:cxn modelId="{E51423C6-C40B-4D79-AE7D-9708E905AA7E}" type="presParOf" srcId="{5B12CFDB-6B9A-42DC-B506-2AF9885D54CA}" destId="{2D45E23E-C414-46DA-A8FF-4BD743BB814A}" srcOrd="9" destOrd="0" presId="urn:microsoft.com/office/officeart/2005/8/layout/list1"/>
    <dgm:cxn modelId="{0E0A2F08-AA28-4E40-AB5C-6A4B14B20BA7}" type="presParOf" srcId="{5B12CFDB-6B9A-42DC-B506-2AF9885D54CA}" destId="{8745C616-11D2-46E3-B06C-AA28E001E60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DA767C8-4283-4834-AF00-12F306EEB058}" type="doc">
      <dgm:prSet loTypeId="urn:microsoft.com/office/officeart/2005/8/layout/list1" loCatId="list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E36BB507-6FF4-48E5-A088-6E092B865FCD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7.   Разработать систему мероприятий, способствующих организации преемственности со школой</a:t>
          </a:r>
          <a:endParaRPr lang="ru-RU" sz="2000" b="1" i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A8264B-A425-42C3-8CA7-7EFD6CFEE2CF}" type="sibTrans" cxnId="{18C1718A-BF55-4882-82B1-37AF527128F1}">
      <dgm:prSet/>
      <dgm:spPr/>
      <dgm:t>
        <a:bodyPr/>
        <a:lstStyle/>
        <a:p>
          <a:endParaRPr lang="ru-RU"/>
        </a:p>
      </dgm:t>
    </dgm:pt>
    <dgm:pt modelId="{3B0E58A6-EB45-4890-8948-45BF14F194B0}" type="parTrans" cxnId="{18C1718A-BF55-4882-82B1-37AF527128F1}">
      <dgm:prSet/>
      <dgm:spPr/>
      <dgm:t>
        <a:bodyPr/>
        <a:lstStyle/>
        <a:p>
          <a:endParaRPr lang="ru-RU"/>
        </a:p>
      </dgm:t>
    </dgm:pt>
    <dgm:pt modelId="{5B12CFDB-6B9A-42DC-B506-2AF9885D54CA}" type="pres">
      <dgm:prSet presAssocID="{6DA767C8-4283-4834-AF00-12F306EEB05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842FD0-3D2E-4127-935A-20D9D89B406A}" type="pres">
      <dgm:prSet presAssocID="{E36BB507-6FF4-48E5-A088-6E092B865FCD}" presName="parentLin" presStyleCnt="0"/>
      <dgm:spPr/>
    </dgm:pt>
    <dgm:pt modelId="{D397BCC0-4407-467E-B553-9FCA460EB2AE}" type="pres">
      <dgm:prSet presAssocID="{E36BB507-6FF4-48E5-A088-6E092B865FCD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7F49C0A7-A09F-4528-948B-E3B067E60840}" type="pres">
      <dgm:prSet presAssocID="{E36BB507-6FF4-48E5-A088-6E092B865FCD}" presName="parentText" presStyleLbl="node1" presStyleIdx="0" presStyleCnt="1" custScaleX="139997" custScaleY="48351" custLinFactNeighborX="-9860" custLinFactNeighborY="1750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17199C-F837-4643-ACB7-C3113D4FF83D}" type="pres">
      <dgm:prSet presAssocID="{E36BB507-6FF4-48E5-A088-6E092B865FCD}" presName="negativeSpace" presStyleCnt="0"/>
      <dgm:spPr/>
    </dgm:pt>
    <dgm:pt modelId="{0154C7BF-0E0B-4C9E-A723-4C97A9F721E1}" type="pres">
      <dgm:prSet presAssocID="{E36BB507-6FF4-48E5-A088-6E092B865FCD}" presName="childText" presStyleLbl="conFgAcc1" presStyleIdx="0" presStyleCnt="1" custScaleY="72988" custLinFactNeighborX="-875" custLinFactNeighborY="53311">
        <dgm:presLayoutVars>
          <dgm:bulletEnabled val="1"/>
        </dgm:presLayoutVars>
      </dgm:prSet>
      <dgm:spPr/>
    </dgm:pt>
  </dgm:ptLst>
  <dgm:cxnLst>
    <dgm:cxn modelId="{3580F819-9BAD-4D1B-911D-3C4CF8FADEFC}" type="presOf" srcId="{E36BB507-6FF4-48E5-A088-6E092B865FCD}" destId="{D397BCC0-4407-467E-B553-9FCA460EB2AE}" srcOrd="0" destOrd="0" presId="urn:microsoft.com/office/officeart/2005/8/layout/list1"/>
    <dgm:cxn modelId="{D719D3B1-6CB8-4C59-9522-E6A49C403843}" type="presOf" srcId="{6DA767C8-4283-4834-AF00-12F306EEB058}" destId="{5B12CFDB-6B9A-42DC-B506-2AF9885D54CA}" srcOrd="0" destOrd="0" presId="urn:microsoft.com/office/officeart/2005/8/layout/list1"/>
    <dgm:cxn modelId="{18C1718A-BF55-4882-82B1-37AF527128F1}" srcId="{6DA767C8-4283-4834-AF00-12F306EEB058}" destId="{E36BB507-6FF4-48E5-A088-6E092B865FCD}" srcOrd="0" destOrd="0" parTransId="{3B0E58A6-EB45-4890-8948-45BF14F194B0}" sibTransId="{8AA8264B-A425-42C3-8CA7-7EFD6CFEE2CF}"/>
    <dgm:cxn modelId="{99AD2F4B-7676-4FEB-84F1-6642460DD456}" type="presOf" srcId="{E36BB507-6FF4-48E5-A088-6E092B865FCD}" destId="{7F49C0A7-A09F-4528-948B-E3B067E60840}" srcOrd="1" destOrd="0" presId="urn:microsoft.com/office/officeart/2005/8/layout/list1"/>
    <dgm:cxn modelId="{94EA1274-F92C-45A5-A560-F26760BAC2F4}" type="presParOf" srcId="{5B12CFDB-6B9A-42DC-B506-2AF9885D54CA}" destId="{35842FD0-3D2E-4127-935A-20D9D89B406A}" srcOrd="0" destOrd="0" presId="urn:microsoft.com/office/officeart/2005/8/layout/list1"/>
    <dgm:cxn modelId="{A8F0B215-59D8-4746-9351-E62993824A9B}" type="presParOf" srcId="{35842FD0-3D2E-4127-935A-20D9D89B406A}" destId="{D397BCC0-4407-467E-B553-9FCA460EB2AE}" srcOrd="0" destOrd="0" presId="urn:microsoft.com/office/officeart/2005/8/layout/list1"/>
    <dgm:cxn modelId="{42B4289F-7856-4394-8939-05C157779D85}" type="presParOf" srcId="{35842FD0-3D2E-4127-935A-20D9D89B406A}" destId="{7F49C0A7-A09F-4528-948B-E3B067E60840}" srcOrd="1" destOrd="0" presId="urn:microsoft.com/office/officeart/2005/8/layout/list1"/>
    <dgm:cxn modelId="{C39E9B74-A357-4807-AB0D-8B229804E40A}" type="presParOf" srcId="{5B12CFDB-6B9A-42DC-B506-2AF9885D54CA}" destId="{B417199C-F837-4643-ACB7-C3113D4FF83D}" srcOrd="1" destOrd="0" presId="urn:microsoft.com/office/officeart/2005/8/layout/list1"/>
    <dgm:cxn modelId="{7D86B372-9F1F-4896-A13C-5A6E7FF2CFB0}" type="presParOf" srcId="{5B12CFDB-6B9A-42DC-B506-2AF9885D54CA}" destId="{0154C7BF-0E0B-4C9E-A723-4C97A9F721E1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F6A119E-0591-4FBD-8118-09D81E0B8EF1}" type="doc">
      <dgm:prSet loTypeId="urn:microsoft.com/office/officeart/2005/8/layout/orgChart1" loCatId="hierarchy" qsTypeId="urn:microsoft.com/office/officeart/2005/8/quickstyle/3d2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8E9EB2E4-8AE6-48D6-996D-CE8D9BDBCC95}">
      <dgm:prSet phldrT="[Текст]"/>
      <dgm:spPr/>
      <dgm:t>
        <a:bodyPr/>
        <a:lstStyle/>
        <a:p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Участники проекта 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FFE192-172B-4A31-9DF5-AAA42D2E0FC2}" type="parTrans" cxnId="{257C4E9C-0E24-45F2-BAD1-ECD214AD589C}">
      <dgm:prSet/>
      <dgm:spPr/>
      <dgm:t>
        <a:bodyPr/>
        <a:lstStyle/>
        <a:p>
          <a:endParaRPr lang="ru-RU"/>
        </a:p>
      </dgm:t>
    </dgm:pt>
    <dgm:pt modelId="{E9698166-3048-45F8-AD78-20E296E8F5C0}" type="sibTrans" cxnId="{257C4E9C-0E24-45F2-BAD1-ECD214AD589C}">
      <dgm:prSet/>
      <dgm:spPr/>
      <dgm:t>
        <a:bodyPr/>
        <a:lstStyle/>
        <a:p>
          <a:endParaRPr lang="ru-RU"/>
        </a:p>
      </dgm:t>
    </dgm:pt>
    <dgm:pt modelId="{56874C77-E5AC-4A8E-97B3-AEA8D222523D}">
      <dgm:prSet phldrT="[Текст]"/>
      <dgm:spPr/>
      <dgm:t>
        <a:bodyPr/>
        <a:lstStyle/>
        <a:p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Дети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DA232E-1582-4B70-A63B-192CEA59B5CA}" type="parTrans" cxnId="{7D46CB47-BC8B-4EA7-A4A5-AA4B708B25F4}">
      <dgm:prSet/>
      <dgm:spPr/>
      <dgm:t>
        <a:bodyPr/>
        <a:lstStyle/>
        <a:p>
          <a:endParaRPr lang="ru-RU"/>
        </a:p>
      </dgm:t>
    </dgm:pt>
    <dgm:pt modelId="{7D94920D-E08E-4FD8-ACF8-1922EFB8AA53}" type="sibTrans" cxnId="{7D46CB47-BC8B-4EA7-A4A5-AA4B708B25F4}">
      <dgm:prSet/>
      <dgm:spPr/>
      <dgm:t>
        <a:bodyPr/>
        <a:lstStyle/>
        <a:p>
          <a:endParaRPr lang="ru-RU"/>
        </a:p>
      </dgm:t>
    </dgm:pt>
    <dgm:pt modelId="{565F8A49-0EED-47F0-A2EB-40E0D44CA02A}">
      <dgm:prSet phldrT="[Текст]"/>
      <dgm:spPr/>
      <dgm:t>
        <a:bodyPr/>
        <a:lstStyle/>
        <a:p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Родители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627A35-740D-44FA-878C-8B29EA700964}" type="parTrans" cxnId="{36BAC066-CDEE-4608-8ED4-8F6C6EB902EC}">
      <dgm:prSet/>
      <dgm:spPr/>
      <dgm:t>
        <a:bodyPr/>
        <a:lstStyle/>
        <a:p>
          <a:endParaRPr lang="ru-RU"/>
        </a:p>
      </dgm:t>
    </dgm:pt>
    <dgm:pt modelId="{78D718D4-130A-4409-91A3-CCA23848FC0A}" type="sibTrans" cxnId="{36BAC066-CDEE-4608-8ED4-8F6C6EB902EC}">
      <dgm:prSet/>
      <dgm:spPr/>
      <dgm:t>
        <a:bodyPr/>
        <a:lstStyle/>
        <a:p>
          <a:endParaRPr lang="ru-RU"/>
        </a:p>
      </dgm:t>
    </dgm:pt>
    <dgm:pt modelId="{F075F8D2-5E30-4E51-A32B-7E09C11E5684}">
      <dgm:prSet phldrT="[Текст]"/>
      <dgm:spPr/>
      <dgm:t>
        <a:bodyPr/>
        <a:lstStyle/>
        <a:p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Педагоги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F90C23-D4AD-4816-B062-EB88025D8243}" type="parTrans" cxnId="{9306A1EA-F24E-48E0-9C50-733A27EA5FC8}">
      <dgm:prSet/>
      <dgm:spPr/>
      <dgm:t>
        <a:bodyPr/>
        <a:lstStyle/>
        <a:p>
          <a:endParaRPr lang="ru-RU"/>
        </a:p>
      </dgm:t>
    </dgm:pt>
    <dgm:pt modelId="{CCD2DDB0-28ED-4872-A5DF-9714C83FB887}" type="sibTrans" cxnId="{9306A1EA-F24E-48E0-9C50-733A27EA5FC8}">
      <dgm:prSet/>
      <dgm:spPr/>
      <dgm:t>
        <a:bodyPr/>
        <a:lstStyle/>
        <a:p>
          <a:endParaRPr lang="ru-RU"/>
        </a:p>
      </dgm:t>
    </dgm:pt>
    <dgm:pt modelId="{851C3ECC-1CFB-4CF6-BBD5-3D6E2F41DFCA}" type="pres">
      <dgm:prSet presAssocID="{BF6A119E-0591-4FBD-8118-09D81E0B8EF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239BE44-0201-4FC1-98C3-44A982EC6011}" type="pres">
      <dgm:prSet presAssocID="{8E9EB2E4-8AE6-48D6-996D-CE8D9BDBCC95}" presName="hierRoot1" presStyleCnt="0">
        <dgm:presLayoutVars>
          <dgm:hierBranch val="init"/>
        </dgm:presLayoutVars>
      </dgm:prSet>
      <dgm:spPr/>
    </dgm:pt>
    <dgm:pt modelId="{A411FFB9-DC7E-4103-87BF-E805DF192C07}" type="pres">
      <dgm:prSet presAssocID="{8E9EB2E4-8AE6-48D6-996D-CE8D9BDBCC95}" presName="rootComposite1" presStyleCnt="0"/>
      <dgm:spPr/>
    </dgm:pt>
    <dgm:pt modelId="{02D2955D-557F-4C28-A55A-7A2B32B95F7D}" type="pres">
      <dgm:prSet presAssocID="{8E9EB2E4-8AE6-48D6-996D-CE8D9BDBCC95}" presName="rootText1" presStyleLbl="node0" presStyleIdx="0" presStyleCnt="1" custScaleX="221472" custScaleY="1213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20DEC0-2BA4-432E-BF5D-EBA0D4E9583C}" type="pres">
      <dgm:prSet presAssocID="{8E9EB2E4-8AE6-48D6-996D-CE8D9BDBCC9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B19809F-D656-435F-AA73-1CA89B3044F6}" type="pres">
      <dgm:prSet presAssocID="{8E9EB2E4-8AE6-48D6-996D-CE8D9BDBCC95}" presName="hierChild2" presStyleCnt="0"/>
      <dgm:spPr/>
    </dgm:pt>
    <dgm:pt modelId="{5157B7B4-B730-4A41-9045-BAEA03C08353}" type="pres">
      <dgm:prSet presAssocID="{F7DA232E-1582-4B70-A63B-192CEA59B5C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7EFCC374-7452-497A-9BEB-BB076D547B96}" type="pres">
      <dgm:prSet presAssocID="{56874C77-E5AC-4A8E-97B3-AEA8D222523D}" presName="hierRoot2" presStyleCnt="0">
        <dgm:presLayoutVars>
          <dgm:hierBranch val="init"/>
        </dgm:presLayoutVars>
      </dgm:prSet>
      <dgm:spPr/>
    </dgm:pt>
    <dgm:pt modelId="{76384C62-78C7-4597-9B50-1C0377A3B1D4}" type="pres">
      <dgm:prSet presAssocID="{56874C77-E5AC-4A8E-97B3-AEA8D222523D}" presName="rootComposite" presStyleCnt="0"/>
      <dgm:spPr/>
    </dgm:pt>
    <dgm:pt modelId="{2CE43EAD-B3B8-445A-BAA3-D16429FB8B81}" type="pres">
      <dgm:prSet presAssocID="{56874C77-E5AC-4A8E-97B3-AEA8D222523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604DE3-FD6E-4FE2-A61D-4095D2FDBDFB}" type="pres">
      <dgm:prSet presAssocID="{56874C77-E5AC-4A8E-97B3-AEA8D222523D}" presName="rootConnector" presStyleLbl="node2" presStyleIdx="0" presStyleCnt="3"/>
      <dgm:spPr/>
      <dgm:t>
        <a:bodyPr/>
        <a:lstStyle/>
        <a:p>
          <a:endParaRPr lang="ru-RU"/>
        </a:p>
      </dgm:t>
    </dgm:pt>
    <dgm:pt modelId="{E86AB70C-A116-4FCE-8BBA-6DF2CBCFE618}" type="pres">
      <dgm:prSet presAssocID="{56874C77-E5AC-4A8E-97B3-AEA8D222523D}" presName="hierChild4" presStyleCnt="0"/>
      <dgm:spPr/>
    </dgm:pt>
    <dgm:pt modelId="{AD8E1BC8-77C1-420E-9405-FAFE5D2D4283}" type="pres">
      <dgm:prSet presAssocID="{56874C77-E5AC-4A8E-97B3-AEA8D222523D}" presName="hierChild5" presStyleCnt="0"/>
      <dgm:spPr/>
    </dgm:pt>
    <dgm:pt modelId="{3E2F4994-EA0D-448F-AF1E-1ED61A34BB9C}" type="pres">
      <dgm:prSet presAssocID="{D0627A35-740D-44FA-878C-8B29EA700964}" presName="Name37" presStyleLbl="parChTrans1D2" presStyleIdx="1" presStyleCnt="3"/>
      <dgm:spPr/>
      <dgm:t>
        <a:bodyPr/>
        <a:lstStyle/>
        <a:p>
          <a:endParaRPr lang="ru-RU"/>
        </a:p>
      </dgm:t>
    </dgm:pt>
    <dgm:pt modelId="{718570C7-EF3D-485B-BA3F-DDDDC813B727}" type="pres">
      <dgm:prSet presAssocID="{565F8A49-0EED-47F0-A2EB-40E0D44CA02A}" presName="hierRoot2" presStyleCnt="0">
        <dgm:presLayoutVars>
          <dgm:hierBranch val="init"/>
        </dgm:presLayoutVars>
      </dgm:prSet>
      <dgm:spPr/>
    </dgm:pt>
    <dgm:pt modelId="{E5F0568E-FE11-4027-9637-B5258C13207E}" type="pres">
      <dgm:prSet presAssocID="{565F8A49-0EED-47F0-A2EB-40E0D44CA02A}" presName="rootComposite" presStyleCnt="0"/>
      <dgm:spPr/>
    </dgm:pt>
    <dgm:pt modelId="{EED58D5B-A1D7-4FD9-B63A-1B2A0C4E00F6}" type="pres">
      <dgm:prSet presAssocID="{565F8A49-0EED-47F0-A2EB-40E0D44CA02A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BBECB4B-7A69-4298-982E-78D10657D419}" type="pres">
      <dgm:prSet presAssocID="{565F8A49-0EED-47F0-A2EB-40E0D44CA02A}" presName="rootConnector" presStyleLbl="node2" presStyleIdx="1" presStyleCnt="3"/>
      <dgm:spPr/>
      <dgm:t>
        <a:bodyPr/>
        <a:lstStyle/>
        <a:p>
          <a:endParaRPr lang="ru-RU"/>
        </a:p>
      </dgm:t>
    </dgm:pt>
    <dgm:pt modelId="{97653C62-8C5B-439F-A2FD-B93A7C2B43F3}" type="pres">
      <dgm:prSet presAssocID="{565F8A49-0EED-47F0-A2EB-40E0D44CA02A}" presName="hierChild4" presStyleCnt="0"/>
      <dgm:spPr/>
    </dgm:pt>
    <dgm:pt modelId="{C322BB13-DF9F-4E39-AFE3-EB0EDEC6EB86}" type="pres">
      <dgm:prSet presAssocID="{565F8A49-0EED-47F0-A2EB-40E0D44CA02A}" presName="hierChild5" presStyleCnt="0"/>
      <dgm:spPr/>
    </dgm:pt>
    <dgm:pt modelId="{7B8E554D-38DD-45FE-B35A-CE88692E2814}" type="pres">
      <dgm:prSet presAssocID="{22F90C23-D4AD-4816-B062-EB88025D8243}" presName="Name37" presStyleLbl="parChTrans1D2" presStyleIdx="2" presStyleCnt="3"/>
      <dgm:spPr/>
      <dgm:t>
        <a:bodyPr/>
        <a:lstStyle/>
        <a:p>
          <a:endParaRPr lang="ru-RU"/>
        </a:p>
      </dgm:t>
    </dgm:pt>
    <dgm:pt modelId="{95A2C2A1-7989-44A4-A5C3-1EA2B3474B8D}" type="pres">
      <dgm:prSet presAssocID="{F075F8D2-5E30-4E51-A32B-7E09C11E5684}" presName="hierRoot2" presStyleCnt="0">
        <dgm:presLayoutVars>
          <dgm:hierBranch val="init"/>
        </dgm:presLayoutVars>
      </dgm:prSet>
      <dgm:spPr/>
    </dgm:pt>
    <dgm:pt modelId="{C47BB5A2-FE43-4E9E-8C28-29AF21D8331F}" type="pres">
      <dgm:prSet presAssocID="{F075F8D2-5E30-4E51-A32B-7E09C11E5684}" presName="rootComposite" presStyleCnt="0"/>
      <dgm:spPr/>
    </dgm:pt>
    <dgm:pt modelId="{2D161155-FBB5-43C4-AD90-B26DDD4EEFA5}" type="pres">
      <dgm:prSet presAssocID="{F075F8D2-5E30-4E51-A32B-7E09C11E5684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21D1B2-5134-42B7-B59D-7825162A5A7A}" type="pres">
      <dgm:prSet presAssocID="{F075F8D2-5E30-4E51-A32B-7E09C11E5684}" presName="rootConnector" presStyleLbl="node2" presStyleIdx="2" presStyleCnt="3"/>
      <dgm:spPr/>
      <dgm:t>
        <a:bodyPr/>
        <a:lstStyle/>
        <a:p>
          <a:endParaRPr lang="ru-RU"/>
        </a:p>
      </dgm:t>
    </dgm:pt>
    <dgm:pt modelId="{3E52B001-81C4-489C-84AE-CFF6C4FE25C1}" type="pres">
      <dgm:prSet presAssocID="{F075F8D2-5E30-4E51-A32B-7E09C11E5684}" presName="hierChild4" presStyleCnt="0"/>
      <dgm:spPr/>
    </dgm:pt>
    <dgm:pt modelId="{D1E08E68-B49A-4092-B88C-09AC07682296}" type="pres">
      <dgm:prSet presAssocID="{F075F8D2-5E30-4E51-A32B-7E09C11E5684}" presName="hierChild5" presStyleCnt="0"/>
      <dgm:spPr/>
    </dgm:pt>
    <dgm:pt modelId="{B4804CDD-87A5-4997-B8BE-7A7131A7A1B0}" type="pres">
      <dgm:prSet presAssocID="{8E9EB2E4-8AE6-48D6-996D-CE8D9BDBCC95}" presName="hierChild3" presStyleCnt="0"/>
      <dgm:spPr/>
    </dgm:pt>
  </dgm:ptLst>
  <dgm:cxnLst>
    <dgm:cxn modelId="{7D46CB47-BC8B-4EA7-A4A5-AA4B708B25F4}" srcId="{8E9EB2E4-8AE6-48D6-996D-CE8D9BDBCC95}" destId="{56874C77-E5AC-4A8E-97B3-AEA8D222523D}" srcOrd="0" destOrd="0" parTransId="{F7DA232E-1582-4B70-A63B-192CEA59B5CA}" sibTransId="{7D94920D-E08E-4FD8-ACF8-1922EFB8AA53}"/>
    <dgm:cxn modelId="{486A98BE-EB99-499B-8417-332AB87BCB03}" type="presOf" srcId="{565F8A49-0EED-47F0-A2EB-40E0D44CA02A}" destId="{EBBECB4B-7A69-4298-982E-78D10657D419}" srcOrd="1" destOrd="0" presId="urn:microsoft.com/office/officeart/2005/8/layout/orgChart1"/>
    <dgm:cxn modelId="{0A686A14-7BDF-44BD-9822-CED7B67FA270}" type="presOf" srcId="{F7DA232E-1582-4B70-A63B-192CEA59B5CA}" destId="{5157B7B4-B730-4A41-9045-BAEA03C08353}" srcOrd="0" destOrd="0" presId="urn:microsoft.com/office/officeart/2005/8/layout/orgChart1"/>
    <dgm:cxn modelId="{9306A1EA-F24E-48E0-9C50-733A27EA5FC8}" srcId="{8E9EB2E4-8AE6-48D6-996D-CE8D9BDBCC95}" destId="{F075F8D2-5E30-4E51-A32B-7E09C11E5684}" srcOrd="2" destOrd="0" parTransId="{22F90C23-D4AD-4816-B062-EB88025D8243}" sibTransId="{CCD2DDB0-28ED-4872-A5DF-9714C83FB887}"/>
    <dgm:cxn modelId="{36FFACE1-1335-4F2F-8308-311477BC3E59}" type="presOf" srcId="{56874C77-E5AC-4A8E-97B3-AEA8D222523D}" destId="{2CE43EAD-B3B8-445A-BAA3-D16429FB8B81}" srcOrd="0" destOrd="0" presId="urn:microsoft.com/office/officeart/2005/8/layout/orgChart1"/>
    <dgm:cxn modelId="{35B04BDC-BCAB-4FD2-8511-0DAF5A34FF51}" type="presOf" srcId="{F075F8D2-5E30-4E51-A32B-7E09C11E5684}" destId="{2D161155-FBB5-43C4-AD90-B26DDD4EEFA5}" srcOrd="0" destOrd="0" presId="urn:microsoft.com/office/officeart/2005/8/layout/orgChart1"/>
    <dgm:cxn modelId="{6C4147AE-5235-41E5-A8DA-7FD92190C8F4}" type="presOf" srcId="{BF6A119E-0591-4FBD-8118-09D81E0B8EF1}" destId="{851C3ECC-1CFB-4CF6-BBD5-3D6E2F41DFCA}" srcOrd="0" destOrd="0" presId="urn:microsoft.com/office/officeart/2005/8/layout/orgChart1"/>
    <dgm:cxn modelId="{12574514-ADAD-40EC-8A16-82F2E89979DB}" type="presOf" srcId="{D0627A35-740D-44FA-878C-8B29EA700964}" destId="{3E2F4994-EA0D-448F-AF1E-1ED61A34BB9C}" srcOrd="0" destOrd="0" presId="urn:microsoft.com/office/officeart/2005/8/layout/orgChart1"/>
    <dgm:cxn modelId="{D86D1EAB-8ACD-4BEF-B676-6443AD0E08EF}" type="presOf" srcId="{565F8A49-0EED-47F0-A2EB-40E0D44CA02A}" destId="{EED58D5B-A1D7-4FD9-B63A-1B2A0C4E00F6}" srcOrd="0" destOrd="0" presId="urn:microsoft.com/office/officeart/2005/8/layout/orgChart1"/>
    <dgm:cxn modelId="{36BAC066-CDEE-4608-8ED4-8F6C6EB902EC}" srcId="{8E9EB2E4-8AE6-48D6-996D-CE8D9BDBCC95}" destId="{565F8A49-0EED-47F0-A2EB-40E0D44CA02A}" srcOrd="1" destOrd="0" parTransId="{D0627A35-740D-44FA-878C-8B29EA700964}" sibTransId="{78D718D4-130A-4409-91A3-CCA23848FC0A}"/>
    <dgm:cxn modelId="{F680D67C-53CC-4BB5-AE75-EF6B6C8BE118}" type="presOf" srcId="{22F90C23-D4AD-4816-B062-EB88025D8243}" destId="{7B8E554D-38DD-45FE-B35A-CE88692E2814}" srcOrd="0" destOrd="0" presId="urn:microsoft.com/office/officeart/2005/8/layout/orgChart1"/>
    <dgm:cxn modelId="{192852D5-28C9-4D81-82F5-81EBD32F825B}" type="presOf" srcId="{56874C77-E5AC-4A8E-97B3-AEA8D222523D}" destId="{54604DE3-FD6E-4FE2-A61D-4095D2FDBDFB}" srcOrd="1" destOrd="0" presId="urn:microsoft.com/office/officeart/2005/8/layout/orgChart1"/>
    <dgm:cxn modelId="{BA2F3085-3A07-4426-BF32-3E82BACC49E4}" type="presOf" srcId="{F075F8D2-5E30-4E51-A32B-7E09C11E5684}" destId="{9F21D1B2-5134-42B7-B59D-7825162A5A7A}" srcOrd="1" destOrd="0" presId="urn:microsoft.com/office/officeart/2005/8/layout/orgChart1"/>
    <dgm:cxn modelId="{C9887F4A-8696-4AE5-A78B-1A0649AEF6AE}" type="presOf" srcId="{8E9EB2E4-8AE6-48D6-996D-CE8D9BDBCC95}" destId="{02D2955D-557F-4C28-A55A-7A2B32B95F7D}" srcOrd="0" destOrd="0" presId="urn:microsoft.com/office/officeart/2005/8/layout/orgChart1"/>
    <dgm:cxn modelId="{257C4E9C-0E24-45F2-BAD1-ECD214AD589C}" srcId="{BF6A119E-0591-4FBD-8118-09D81E0B8EF1}" destId="{8E9EB2E4-8AE6-48D6-996D-CE8D9BDBCC95}" srcOrd="0" destOrd="0" parTransId="{F0FFE192-172B-4A31-9DF5-AAA42D2E0FC2}" sibTransId="{E9698166-3048-45F8-AD78-20E296E8F5C0}"/>
    <dgm:cxn modelId="{2EE67726-CA40-4B3E-BAA8-6241765BF9F6}" type="presOf" srcId="{8E9EB2E4-8AE6-48D6-996D-CE8D9BDBCC95}" destId="{4D20DEC0-2BA4-432E-BF5D-EBA0D4E9583C}" srcOrd="1" destOrd="0" presId="urn:microsoft.com/office/officeart/2005/8/layout/orgChart1"/>
    <dgm:cxn modelId="{4C616BED-5A46-47CB-A702-620375C50BE3}" type="presParOf" srcId="{851C3ECC-1CFB-4CF6-BBD5-3D6E2F41DFCA}" destId="{F239BE44-0201-4FC1-98C3-44A982EC6011}" srcOrd="0" destOrd="0" presId="urn:microsoft.com/office/officeart/2005/8/layout/orgChart1"/>
    <dgm:cxn modelId="{C6DE2F41-9AC2-4881-8779-DF0247FF353B}" type="presParOf" srcId="{F239BE44-0201-4FC1-98C3-44A982EC6011}" destId="{A411FFB9-DC7E-4103-87BF-E805DF192C07}" srcOrd="0" destOrd="0" presId="urn:microsoft.com/office/officeart/2005/8/layout/orgChart1"/>
    <dgm:cxn modelId="{B99BCD42-A854-4C32-A7C6-64228596D5E0}" type="presParOf" srcId="{A411FFB9-DC7E-4103-87BF-E805DF192C07}" destId="{02D2955D-557F-4C28-A55A-7A2B32B95F7D}" srcOrd="0" destOrd="0" presId="urn:microsoft.com/office/officeart/2005/8/layout/orgChart1"/>
    <dgm:cxn modelId="{1821B4C8-DD5D-4DC1-AF87-9279B2066E94}" type="presParOf" srcId="{A411FFB9-DC7E-4103-87BF-E805DF192C07}" destId="{4D20DEC0-2BA4-432E-BF5D-EBA0D4E9583C}" srcOrd="1" destOrd="0" presId="urn:microsoft.com/office/officeart/2005/8/layout/orgChart1"/>
    <dgm:cxn modelId="{71BB1A42-A10A-434B-A17C-18DD73872D9C}" type="presParOf" srcId="{F239BE44-0201-4FC1-98C3-44A982EC6011}" destId="{2B19809F-D656-435F-AA73-1CA89B3044F6}" srcOrd="1" destOrd="0" presId="urn:microsoft.com/office/officeart/2005/8/layout/orgChart1"/>
    <dgm:cxn modelId="{3BD0A1B3-1FED-48E2-9C58-F0D8A3C86F72}" type="presParOf" srcId="{2B19809F-D656-435F-AA73-1CA89B3044F6}" destId="{5157B7B4-B730-4A41-9045-BAEA03C08353}" srcOrd="0" destOrd="0" presId="urn:microsoft.com/office/officeart/2005/8/layout/orgChart1"/>
    <dgm:cxn modelId="{E8F17416-7BF0-4343-B010-A3C2923F69D5}" type="presParOf" srcId="{2B19809F-D656-435F-AA73-1CA89B3044F6}" destId="{7EFCC374-7452-497A-9BEB-BB076D547B96}" srcOrd="1" destOrd="0" presId="urn:microsoft.com/office/officeart/2005/8/layout/orgChart1"/>
    <dgm:cxn modelId="{C48148CD-40DB-4885-85EC-36E8ED169E2F}" type="presParOf" srcId="{7EFCC374-7452-497A-9BEB-BB076D547B96}" destId="{76384C62-78C7-4597-9B50-1C0377A3B1D4}" srcOrd="0" destOrd="0" presId="urn:microsoft.com/office/officeart/2005/8/layout/orgChart1"/>
    <dgm:cxn modelId="{5E805BCF-7C2B-423F-8EA6-9DE3AE5A54CA}" type="presParOf" srcId="{76384C62-78C7-4597-9B50-1C0377A3B1D4}" destId="{2CE43EAD-B3B8-445A-BAA3-D16429FB8B81}" srcOrd="0" destOrd="0" presId="urn:microsoft.com/office/officeart/2005/8/layout/orgChart1"/>
    <dgm:cxn modelId="{752B84D0-6567-4A2A-87C7-CED1CC153B78}" type="presParOf" srcId="{76384C62-78C7-4597-9B50-1C0377A3B1D4}" destId="{54604DE3-FD6E-4FE2-A61D-4095D2FDBDFB}" srcOrd="1" destOrd="0" presId="urn:microsoft.com/office/officeart/2005/8/layout/orgChart1"/>
    <dgm:cxn modelId="{20C4D94D-B292-439B-9594-84E78D144EFC}" type="presParOf" srcId="{7EFCC374-7452-497A-9BEB-BB076D547B96}" destId="{E86AB70C-A116-4FCE-8BBA-6DF2CBCFE618}" srcOrd="1" destOrd="0" presId="urn:microsoft.com/office/officeart/2005/8/layout/orgChart1"/>
    <dgm:cxn modelId="{A13BB02C-C35B-409D-A211-3BE516F179B3}" type="presParOf" srcId="{7EFCC374-7452-497A-9BEB-BB076D547B96}" destId="{AD8E1BC8-77C1-420E-9405-FAFE5D2D4283}" srcOrd="2" destOrd="0" presId="urn:microsoft.com/office/officeart/2005/8/layout/orgChart1"/>
    <dgm:cxn modelId="{89F7B65C-79BC-46D2-8A2D-138D279B066E}" type="presParOf" srcId="{2B19809F-D656-435F-AA73-1CA89B3044F6}" destId="{3E2F4994-EA0D-448F-AF1E-1ED61A34BB9C}" srcOrd="2" destOrd="0" presId="urn:microsoft.com/office/officeart/2005/8/layout/orgChart1"/>
    <dgm:cxn modelId="{7496EC16-4E71-4091-AEE1-5D88F03D21B8}" type="presParOf" srcId="{2B19809F-D656-435F-AA73-1CA89B3044F6}" destId="{718570C7-EF3D-485B-BA3F-DDDDC813B727}" srcOrd="3" destOrd="0" presId="urn:microsoft.com/office/officeart/2005/8/layout/orgChart1"/>
    <dgm:cxn modelId="{6A3CD35B-C685-4B06-849D-D2E240F9AD14}" type="presParOf" srcId="{718570C7-EF3D-485B-BA3F-DDDDC813B727}" destId="{E5F0568E-FE11-4027-9637-B5258C13207E}" srcOrd="0" destOrd="0" presId="urn:microsoft.com/office/officeart/2005/8/layout/orgChart1"/>
    <dgm:cxn modelId="{81E293DF-D6A9-4718-86CA-4CEC096A0F3B}" type="presParOf" srcId="{E5F0568E-FE11-4027-9637-B5258C13207E}" destId="{EED58D5B-A1D7-4FD9-B63A-1B2A0C4E00F6}" srcOrd="0" destOrd="0" presId="urn:microsoft.com/office/officeart/2005/8/layout/orgChart1"/>
    <dgm:cxn modelId="{0EF73C31-4377-4590-BCDD-43A0DF99057F}" type="presParOf" srcId="{E5F0568E-FE11-4027-9637-B5258C13207E}" destId="{EBBECB4B-7A69-4298-982E-78D10657D419}" srcOrd="1" destOrd="0" presId="urn:microsoft.com/office/officeart/2005/8/layout/orgChart1"/>
    <dgm:cxn modelId="{CE4CA587-451A-4E8B-BFA4-745CEBA73927}" type="presParOf" srcId="{718570C7-EF3D-485B-BA3F-DDDDC813B727}" destId="{97653C62-8C5B-439F-A2FD-B93A7C2B43F3}" srcOrd="1" destOrd="0" presId="urn:microsoft.com/office/officeart/2005/8/layout/orgChart1"/>
    <dgm:cxn modelId="{FD51DAD6-7D68-4114-B985-B5EA74EFB5CD}" type="presParOf" srcId="{718570C7-EF3D-485B-BA3F-DDDDC813B727}" destId="{C322BB13-DF9F-4E39-AFE3-EB0EDEC6EB86}" srcOrd="2" destOrd="0" presId="urn:microsoft.com/office/officeart/2005/8/layout/orgChart1"/>
    <dgm:cxn modelId="{6D17E92F-039B-4968-A417-AF4A6D5F644C}" type="presParOf" srcId="{2B19809F-D656-435F-AA73-1CA89B3044F6}" destId="{7B8E554D-38DD-45FE-B35A-CE88692E2814}" srcOrd="4" destOrd="0" presId="urn:microsoft.com/office/officeart/2005/8/layout/orgChart1"/>
    <dgm:cxn modelId="{351EB9E4-3255-4AC7-AE0A-65D5B1FA753E}" type="presParOf" srcId="{2B19809F-D656-435F-AA73-1CA89B3044F6}" destId="{95A2C2A1-7989-44A4-A5C3-1EA2B3474B8D}" srcOrd="5" destOrd="0" presId="urn:microsoft.com/office/officeart/2005/8/layout/orgChart1"/>
    <dgm:cxn modelId="{70E72525-9C48-4EB9-83A7-60F92CA2AC98}" type="presParOf" srcId="{95A2C2A1-7989-44A4-A5C3-1EA2B3474B8D}" destId="{C47BB5A2-FE43-4E9E-8C28-29AF21D8331F}" srcOrd="0" destOrd="0" presId="urn:microsoft.com/office/officeart/2005/8/layout/orgChart1"/>
    <dgm:cxn modelId="{FCD344EB-FD37-4BAA-899E-927C2B436045}" type="presParOf" srcId="{C47BB5A2-FE43-4E9E-8C28-29AF21D8331F}" destId="{2D161155-FBB5-43C4-AD90-B26DDD4EEFA5}" srcOrd="0" destOrd="0" presId="urn:microsoft.com/office/officeart/2005/8/layout/orgChart1"/>
    <dgm:cxn modelId="{D16F5BDF-EAAC-40B1-AF1D-DC266E75F246}" type="presParOf" srcId="{C47BB5A2-FE43-4E9E-8C28-29AF21D8331F}" destId="{9F21D1B2-5134-42B7-B59D-7825162A5A7A}" srcOrd="1" destOrd="0" presId="urn:microsoft.com/office/officeart/2005/8/layout/orgChart1"/>
    <dgm:cxn modelId="{3519CD7B-58B8-4BFD-9B66-65CC1C401398}" type="presParOf" srcId="{95A2C2A1-7989-44A4-A5C3-1EA2B3474B8D}" destId="{3E52B001-81C4-489C-84AE-CFF6C4FE25C1}" srcOrd="1" destOrd="0" presId="urn:microsoft.com/office/officeart/2005/8/layout/orgChart1"/>
    <dgm:cxn modelId="{79B24E0A-0309-4FDF-8194-B76125E72478}" type="presParOf" srcId="{95A2C2A1-7989-44A4-A5C3-1EA2B3474B8D}" destId="{D1E08E68-B49A-4092-B88C-09AC07682296}" srcOrd="2" destOrd="0" presId="urn:microsoft.com/office/officeart/2005/8/layout/orgChart1"/>
    <dgm:cxn modelId="{AEC84817-1ACD-4A7B-8440-AF2B1AE8821B}" type="presParOf" srcId="{F239BE44-0201-4FC1-98C3-44A982EC6011}" destId="{B4804CDD-87A5-4997-B8BE-7A7131A7A1B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780FDB-E25B-41A5-B4A5-CE1CA011C286}">
      <dsp:nvSpPr>
        <dsp:cNvPr id="0" name=""/>
        <dsp:cNvSpPr/>
      </dsp:nvSpPr>
      <dsp:spPr>
        <a:xfrm rot="5400000">
          <a:off x="-358969" y="362549"/>
          <a:ext cx="2393130" cy="1675191"/>
        </a:xfrm>
        <a:prstGeom prst="chevron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49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841176"/>
        <a:ext cx="1675191" cy="717939"/>
      </dsp:txXfrm>
    </dsp:sp>
    <dsp:sp modelId="{BDAD4849-862B-4DCD-BBFC-CDDA5263C0BE}">
      <dsp:nvSpPr>
        <dsp:cNvPr id="0" name=""/>
        <dsp:cNvSpPr/>
      </dsp:nvSpPr>
      <dsp:spPr>
        <a:xfrm rot="5400000">
          <a:off x="4470064" y="-2791292"/>
          <a:ext cx="1555534" cy="71452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ctr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преемственности и успешной адаптации при переходе из детского сада в школу</a:t>
          </a:r>
          <a:endParaRPr lang="ru-RU" sz="3300" kern="1200" dirty="0"/>
        </a:p>
      </dsp:txBody>
      <dsp:txXfrm rot="-5400000">
        <a:off x="1675192" y="79515"/>
        <a:ext cx="7069345" cy="1403664"/>
      </dsp:txXfrm>
    </dsp:sp>
    <dsp:sp modelId="{87C3A5C1-1DAC-41E7-8F79-9388762E43DD}">
      <dsp:nvSpPr>
        <dsp:cNvPr id="0" name=""/>
        <dsp:cNvSpPr/>
      </dsp:nvSpPr>
      <dsp:spPr>
        <a:xfrm rot="5400000">
          <a:off x="-358969" y="2471378"/>
          <a:ext cx="2393130" cy="1675191"/>
        </a:xfrm>
        <a:prstGeom prst="chevron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49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950005"/>
        <a:ext cx="1675191" cy="717939"/>
      </dsp:txXfrm>
    </dsp:sp>
    <dsp:sp modelId="{27EB64AC-04D9-4DF7-8D72-6734249A0A06}">
      <dsp:nvSpPr>
        <dsp:cNvPr id="0" name=""/>
        <dsp:cNvSpPr/>
      </dsp:nvSpPr>
      <dsp:spPr>
        <a:xfrm rot="5400000">
          <a:off x="4470064" y="-682463"/>
          <a:ext cx="1555534" cy="71452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условий для повышения уровня индивидуального развития    с учетом возрастных особенностей дошкольников </a:t>
          </a:r>
          <a:endParaRPr lang="ru-RU" sz="3200" kern="1200" dirty="0"/>
        </a:p>
      </dsp:txBody>
      <dsp:txXfrm rot="-5400000">
        <a:off x="1675192" y="2188344"/>
        <a:ext cx="7069345" cy="14036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780FDB-E25B-41A5-B4A5-CE1CA011C286}">
      <dsp:nvSpPr>
        <dsp:cNvPr id="0" name=""/>
        <dsp:cNvSpPr/>
      </dsp:nvSpPr>
      <dsp:spPr>
        <a:xfrm rot="5400000">
          <a:off x="-358969" y="362549"/>
          <a:ext cx="2393130" cy="1675191"/>
        </a:xfrm>
        <a:prstGeom prst="chevron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49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841176"/>
        <a:ext cx="1675191" cy="717939"/>
      </dsp:txXfrm>
    </dsp:sp>
    <dsp:sp modelId="{BDAD4849-862B-4DCD-BBFC-CDDA5263C0BE}">
      <dsp:nvSpPr>
        <dsp:cNvPr id="0" name=""/>
        <dsp:cNvSpPr/>
      </dsp:nvSpPr>
      <dsp:spPr>
        <a:xfrm rot="5400000">
          <a:off x="4470064" y="-2791292"/>
          <a:ext cx="1555534" cy="71452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i="1" kern="1200" dirty="0" smtClean="0">
              <a:solidFill>
                <a:srgbClr val="000000"/>
              </a:solidFill>
              <a:effectLst/>
              <a:latin typeface="Times New Roman"/>
              <a:ea typeface="Andale Sans UI"/>
              <a:cs typeface="Tahoma"/>
            </a:rPr>
            <a:t>Ф</a:t>
          </a:r>
          <a:r>
            <a:rPr lang="ru-RU" sz="2800" b="1" i="1" kern="1200" dirty="0" smtClean="0">
              <a:effectLst/>
              <a:latin typeface="Times New Roman"/>
              <a:ea typeface="Times New Roman"/>
              <a:cs typeface="Tahoma"/>
            </a:rPr>
            <a:t>ормирование положительного отношения к предстоящему обучению,  к принятию новой социальной роли — позиции «школьника»</a:t>
          </a:r>
          <a:endParaRPr lang="ru-RU" sz="2800" b="1" i="1" kern="1200" dirty="0"/>
        </a:p>
      </dsp:txBody>
      <dsp:txXfrm rot="-5400000">
        <a:off x="1675192" y="79515"/>
        <a:ext cx="7069345" cy="1403664"/>
      </dsp:txXfrm>
    </dsp:sp>
    <dsp:sp modelId="{87C3A5C1-1DAC-41E7-8F79-9388762E43DD}">
      <dsp:nvSpPr>
        <dsp:cNvPr id="0" name=""/>
        <dsp:cNvSpPr/>
      </dsp:nvSpPr>
      <dsp:spPr>
        <a:xfrm rot="5400000">
          <a:off x="-358969" y="2471378"/>
          <a:ext cx="2393130" cy="1675191"/>
        </a:xfrm>
        <a:prstGeom prst="chevron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49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950005"/>
        <a:ext cx="1675191" cy="717939"/>
      </dsp:txXfrm>
    </dsp:sp>
    <dsp:sp modelId="{27EB64AC-04D9-4DF7-8D72-6734249A0A06}">
      <dsp:nvSpPr>
        <dsp:cNvPr id="0" name=""/>
        <dsp:cNvSpPr/>
      </dsp:nvSpPr>
      <dsp:spPr>
        <a:xfrm rot="5400000">
          <a:off x="4470064" y="-682463"/>
          <a:ext cx="1555534" cy="71452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i="1" kern="1200" dirty="0" smtClean="0">
              <a:solidFill>
                <a:srgbClr val="000000"/>
              </a:solidFill>
              <a:effectLst/>
              <a:latin typeface="Times New Roman"/>
              <a:ea typeface="Times New Roman"/>
              <a:cs typeface="Tahoma"/>
            </a:rPr>
            <a:t>Повышение грамотности и компетенции среди  родителей, педагогов по вопросу подготовки детей к школе</a:t>
          </a:r>
          <a:endParaRPr lang="ru-RU" sz="2800" b="1" i="1" kern="1200" dirty="0"/>
        </a:p>
      </dsp:txBody>
      <dsp:txXfrm rot="-5400000">
        <a:off x="1675192" y="2188344"/>
        <a:ext cx="7069345" cy="14036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54C7BF-0E0B-4C9E-A723-4C97A9F721E1}">
      <dsp:nvSpPr>
        <dsp:cNvPr id="0" name=""/>
        <dsp:cNvSpPr/>
      </dsp:nvSpPr>
      <dsp:spPr>
        <a:xfrm>
          <a:off x="0" y="1127908"/>
          <a:ext cx="8229600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F49C0A7-A09F-4528-948B-E3B067E60840}">
      <dsp:nvSpPr>
        <dsp:cNvPr id="0" name=""/>
        <dsp:cNvSpPr/>
      </dsp:nvSpPr>
      <dsp:spPr>
        <a:xfrm>
          <a:off x="401039" y="100913"/>
          <a:ext cx="7828560" cy="1522018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Сформировать у детей подготовительной к школе группы правильное представление о школе и учении</a:t>
          </a:r>
          <a:r>
            <a:rPr lang="ru-RU" sz="8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5338" y="175212"/>
        <a:ext cx="7679962" cy="1373420"/>
      </dsp:txXfrm>
    </dsp:sp>
    <dsp:sp modelId="{8D4B28EA-34C1-40FE-A2A6-CF4891A91F1B}">
      <dsp:nvSpPr>
        <dsp:cNvPr id="0" name=""/>
        <dsp:cNvSpPr/>
      </dsp:nvSpPr>
      <dsp:spPr>
        <a:xfrm>
          <a:off x="0" y="2488708"/>
          <a:ext cx="8229600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178370"/>
              <a:satOff val="-2846"/>
              <a:lumOff val="2740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6457DC6-F40D-4043-B315-B79E34E5F333}">
      <dsp:nvSpPr>
        <dsp:cNvPr id="0" name=""/>
        <dsp:cNvSpPr/>
      </dsp:nvSpPr>
      <dsp:spPr>
        <a:xfrm>
          <a:off x="391790" y="2045908"/>
          <a:ext cx="7835792" cy="885600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178370"/>
                <a:satOff val="-2846"/>
                <a:lumOff val="27405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178370"/>
                <a:satOff val="-2846"/>
                <a:lumOff val="27405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178370"/>
                <a:satOff val="-2846"/>
                <a:lumOff val="274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Содействовать в становлении учебной мотивации</a:t>
          </a:r>
          <a:endParaRPr lang="ru-RU" sz="2400" b="1" i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5021" y="2089139"/>
        <a:ext cx="7749330" cy="799138"/>
      </dsp:txXfrm>
    </dsp:sp>
    <dsp:sp modelId="{8745C616-11D2-46E3-B06C-AA28E001E60F}">
      <dsp:nvSpPr>
        <dsp:cNvPr id="0" name=""/>
        <dsp:cNvSpPr/>
      </dsp:nvSpPr>
      <dsp:spPr>
        <a:xfrm>
          <a:off x="0" y="3721273"/>
          <a:ext cx="8229600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178370"/>
              <a:satOff val="-2846"/>
              <a:lumOff val="2740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B0C312E-5D74-4AD8-B298-614CB0E04A78}">
      <dsp:nvSpPr>
        <dsp:cNvPr id="0" name=""/>
        <dsp:cNvSpPr/>
      </dsp:nvSpPr>
      <dsp:spPr>
        <a:xfrm>
          <a:off x="393807" y="3405866"/>
          <a:ext cx="7835792" cy="757365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178370"/>
                <a:satOff val="-2846"/>
                <a:lumOff val="27405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178370"/>
                <a:satOff val="-2846"/>
                <a:lumOff val="27405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178370"/>
                <a:satOff val="-2846"/>
                <a:lumOff val="274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Способствовать всестороннему развитию детей, позволяющему им в дальнейшем успешно овладеть школьной  программой</a:t>
          </a:r>
          <a:endParaRPr lang="ru-RU" sz="2000" b="1" i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0779" y="3442838"/>
        <a:ext cx="7761848" cy="6834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54C7BF-0E0B-4C9E-A723-4C97A9F721E1}">
      <dsp:nvSpPr>
        <dsp:cNvPr id="0" name=""/>
        <dsp:cNvSpPr/>
      </dsp:nvSpPr>
      <dsp:spPr>
        <a:xfrm>
          <a:off x="0" y="609308"/>
          <a:ext cx="8229600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F49C0A7-A09F-4528-948B-E3B067E60840}">
      <dsp:nvSpPr>
        <dsp:cNvPr id="0" name=""/>
        <dsp:cNvSpPr/>
      </dsp:nvSpPr>
      <dsp:spPr>
        <a:xfrm>
          <a:off x="401039" y="101559"/>
          <a:ext cx="7828560" cy="1151280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Познакомить родителей с элементами педагогической диагностики отдельных сторон готовности ребёнка к школьному обучению</a:t>
          </a:r>
          <a:r>
            <a:rPr lang="ru-RU" sz="8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7240" y="157760"/>
        <a:ext cx="7716158" cy="1038878"/>
      </dsp:txXfrm>
    </dsp:sp>
    <dsp:sp modelId="{8D4B28EA-34C1-40FE-A2A6-CF4891A91F1B}">
      <dsp:nvSpPr>
        <dsp:cNvPr id="0" name=""/>
        <dsp:cNvSpPr/>
      </dsp:nvSpPr>
      <dsp:spPr>
        <a:xfrm>
          <a:off x="0" y="2378348"/>
          <a:ext cx="8229600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178370"/>
              <a:satOff val="-2846"/>
              <a:lumOff val="2740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6457DC6-F40D-4043-B315-B79E34E5F333}">
      <dsp:nvSpPr>
        <dsp:cNvPr id="0" name=""/>
        <dsp:cNvSpPr/>
      </dsp:nvSpPr>
      <dsp:spPr>
        <a:xfrm>
          <a:off x="391790" y="1802708"/>
          <a:ext cx="7835792" cy="1151280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178370"/>
                <a:satOff val="-2846"/>
                <a:lumOff val="27405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178370"/>
                <a:satOff val="-2846"/>
                <a:lumOff val="27405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178370"/>
                <a:satOff val="-2846"/>
                <a:lumOff val="274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</a:t>
          </a:r>
          <a:r>
            <a:rPr lang="ru-RU" sz="2400" b="1" i="1" kern="1200" baseline="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Повысить уровень профессиональной компетенции педагогов</a:t>
          </a:r>
          <a:endParaRPr lang="ru-RU" sz="2400" b="1" i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7991" y="1858909"/>
        <a:ext cx="7723390" cy="1038878"/>
      </dsp:txXfrm>
    </dsp:sp>
    <dsp:sp modelId="{8745C616-11D2-46E3-B06C-AA28E001E60F}">
      <dsp:nvSpPr>
        <dsp:cNvPr id="0" name=""/>
        <dsp:cNvSpPr/>
      </dsp:nvSpPr>
      <dsp:spPr>
        <a:xfrm>
          <a:off x="0" y="3980683"/>
          <a:ext cx="8229600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178370"/>
              <a:satOff val="-2846"/>
              <a:lumOff val="2740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B0C312E-5D74-4AD8-B298-614CB0E04A78}">
      <dsp:nvSpPr>
        <dsp:cNvPr id="0" name=""/>
        <dsp:cNvSpPr/>
      </dsp:nvSpPr>
      <dsp:spPr>
        <a:xfrm>
          <a:off x="393807" y="3570654"/>
          <a:ext cx="7835792" cy="984574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178370"/>
                <a:satOff val="-2846"/>
                <a:lumOff val="27405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178370"/>
                <a:satOff val="-2846"/>
                <a:lumOff val="27405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178370"/>
                <a:satOff val="-2846"/>
                <a:lumOff val="274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6. </a:t>
          </a:r>
          <a:r>
            <a:rPr lang="ru-RU" sz="2000" b="1" i="1" kern="1200" dirty="0" smtClean="0">
              <a:solidFill>
                <a:srgbClr val="000000"/>
              </a:solidFill>
              <a:effectLst/>
              <a:latin typeface="Times New Roman"/>
              <a:ea typeface="Andale Sans UI"/>
              <a:cs typeface="Tahoma"/>
            </a:rPr>
            <a:t>Разработать и внедрить в практику работы систему интегрированных занятий в рамках ФГОС дошкольного образования</a:t>
          </a:r>
          <a:r>
            <a:rPr lang="ru-RU" sz="2000" b="1" i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000" b="1" i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1870" y="3618717"/>
        <a:ext cx="7739666" cy="8884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54C7BF-0E0B-4C9E-A723-4C97A9F721E1}">
      <dsp:nvSpPr>
        <dsp:cNvPr id="0" name=""/>
        <dsp:cNvSpPr/>
      </dsp:nvSpPr>
      <dsp:spPr>
        <a:xfrm>
          <a:off x="0" y="2016226"/>
          <a:ext cx="8229600" cy="11955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F49C0A7-A09F-4528-948B-E3B067E60840}">
      <dsp:nvSpPr>
        <dsp:cNvPr id="0" name=""/>
        <dsp:cNvSpPr/>
      </dsp:nvSpPr>
      <dsp:spPr>
        <a:xfrm>
          <a:off x="360041" y="1872210"/>
          <a:ext cx="7828560" cy="927758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7.   Разработать систему мероприятий, способствующих организации преемственности со школой</a:t>
          </a:r>
          <a:endParaRPr lang="ru-RU" sz="2000" b="1" i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5330" y="1917499"/>
        <a:ext cx="7737982" cy="8371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8E554D-38DD-45FE-B35A-CE88692E2814}">
      <dsp:nvSpPr>
        <dsp:cNvPr id="0" name=""/>
        <dsp:cNvSpPr/>
      </dsp:nvSpPr>
      <dsp:spPr>
        <a:xfrm>
          <a:off x="4114800" y="2900258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629"/>
              </a:lnTo>
              <a:lnTo>
                <a:pt x="2911251" y="252629"/>
              </a:lnTo>
              <a:lnTo>
                <a:pt x="2911251" y="505258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2F4994-EA0D-448F-AF1E-1ED61A34BB9C}">
      <dsp:nvSpPr>
        <dsp:cNvPr id="0" name=""/>
        <dsp:cNvSpPr/>
      </dsp:nvSpPr>
      <dsp:spPr>
        <a:xfrm>
          <a:off x="4069080" y="2900258"/>
          <a:ext cx="91440" cy="505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5258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57B7B4-B730-4A41-9045-BAEA03C08353}">
      <dsp:nvSpPr>
        <dsp:cNvPr id="0" name=""/>
        <dsp:cNvSpPr/>
      </dsp:nvSpPr>
      <dsp:spPr>
        <a:xfrm>
          <a:off x="1203548" y="2900258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2911251" y="0"/>
              </a:moveTo>
              <a:lnTo>
                <a:pt x="2911251" y="252629"/>
              </a:lnTo>
              <a:lnTo>
                <a:pt x="0" y="252629"/>
              </a:lnTo>
              <a:lnTo>
                <a:pt x="0" y="505258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D2955D-557F-4C28-A55A-7A2B32B95F7D}">
      <dsp:nvSpPr>
        <dsp:cNvPr id="0" name=""/>
        <dsp:cNvSpPr/>
      </dsp:nvSpPr>
      <dsp:spPr>
        <a:xfrm>
          <a:off x="1450499" y="1440158"/>
          <a:ext cx="5328600" cy="1460100"/>
        </a:xfrm>
        <a:prstGeom prst="rect">
          <a:avLst/>
        </a:prstGeom>
        <a:gradFill rotWithShape="0">
          <a:gsLst>
            <a:gs pos="0">
              <a:schemeClr val="accent3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Участники проекта </a:t>
          </a:r>
          <a:endParaRPr lang="ru-RU" sz="43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50499" y="1440158"/>
        <a:ext cx="5328600" cy="1460100"/>
      </dsp:txXfrm>
    </dsp:sp>
    <dsp:sp modelId="{2CE43EAD-B3B8-445A-BAA3-D16429FB8B81}">
      <dsp:nvSpPr>
        <dsp:cNvPr id="0" name=""/>
        <dsp:cNvSpPr/>
      </dsp:nvSpPr>
      <dsp:spPr>
        <a:xfrm>
          <a:off x="552" y="3405517"/>
          <a:ext cx="2405992" cy="1202996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Дети</a:t>
          </a:r>
          <a:endParaRPr lang="ru-RU" sz="43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2" y="3405517"/>
        <a:ext cx="2405992" cy="1202996"/>
      </dsp:txXfrm>
    </dsp:sp>
    <dsp:sp modelId="{EED58D5B-A1D7-4FD9-B63A-1B2A0C4E00F6}">
      <dsp:nvSpPr>
        <dsp:cNvPr id="0" name=""/>
        <dsp:cNvSpPr/>
      </dsp:nvSpPr>
      <dsp:spPr>
        <a:xfrm>
          <a:off x="2911803" y="3405517"/>
          <a:ext cx="2405992" cy="1202996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Родители</a:t>
          </a:r>
          <a:endParaRPr lang="ru-RU" sz="43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11803" y="3405517"/>
        <a:ext cx="2405992" cy="1202996"/>
      </dsp:txXfrm>
    </dsp:sp>
    <dsp:sp modelId="{2D161155-FBB5-43C4-AD90-B26DDD4EEFA5}">
      <dsp:nvSpPr>
        <dsp:cNvPr id="0" name=""/>
        <dsp:cNvSpPr/>
      </dsp:nvSpPr>
      <dsp:spPr>
        <a:xfrm>
          <a:off x="5823054" y="3405517"/>
          <a:ext cx="2405992" cy="1202996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Педагоги</a:t>
          </a:r>
          <a:endParaRPr lang="ru-RU" sz="43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23054" y="3405517"/>
        <a:ext cx="2405992" cy="12029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53" y="-5972"/>
            <a:ext cx="9153853" cy="6863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0726" y="-531440"/>
            <a:ext cx="7772400" cy="3456384"/>
          </a:xfrm>
        </p:spPr>
        <p:txBody>
          <a:bodyPr>
            <a:normAutofit/>
          </a:bodyPr>
          <a:lstStyle/>
          <a:p>
            <a:r>
              <a:rPr lang="ru-RU" sz="8000" b="1" dirty="0">
                <a:solidFill>
                  <a:srgbClr val="2F2D26"/>
                </a:solidFill>
                <a:latin typeface="Times New Roman"/>
                <a:ea typeface="Andale Sans UI"/>
                <a:cs typeface="Tahoma"/>
              </a:rPr>
              <a:t>Проект</a:t>
            </a:r>
            <a:endParaRPr lang="ru-RU" sz="8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204864"/>
            <a:ext cx="7200800" cy="3744416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</a:pPr>
            <a:r>
              <a:rPr lang="ru-RU" sz="5200" b="1" kern="150" dirty="0">
                <a:solidFill>
                  <a:srgbClr val="2F2D26"/>
                </a:solidFill>
                <a:latin typeface="Times New Roman"/>
                <a:ea typeface="Segoe UI"/>
                <a:cs typeface="Tahoma"/>
              </a:rPr>
              <a:t>«</a:t>
            </a:r>
            <a:r>
              <a:rPr lang="ru-RU" sz="5200" b="1" i="1" kern="150" dirty="0">
                <a:solidFill>
                  <a:srgbClr val="2F2D26"/>
                </a:solidFill>
                <a:latin typeface="Times New Roman"/>
                <a:ea typeface="Segoe UI"/>
                <a:cs typeface="Tahoma"/>
              </a:rPr>
              <a:t>Первый раз в первый класс» </a:t>
            </a:r>
            <a:r>
              <a:rPr lang="ru-RU" sz="5200" i="1" kern="150" dirty="0">
                <a:solidFill>
                  <a:srgbClr val="2F2D26"/>
                </a:solidFill>
                <a:latin typeface="Times New Roman"/>
                <a:ea typeface="Segoe UI"/>
                <a:cs typeface="Tahoma"/>
              </a:rPr>
              <a:t>в рамках работы </a:t>
            </a:r>
            <a:r>
              <a:rPr lang="ru-RU" sz="5200" b="1" i="1" kern="150" dirty="0">
                <a:solidFill>
                  <a:srgbClr val="2F2D26"/>
                </a:solidFill>
                <a:latin typeface="Times New Roman"/>
                <a:ea typeface="Segoe UI"/>
                <a:cs typeface="Tahoma"/>
              </a:rPr>
              <a:t>«Школы для родителей будущего первоклассника»</a:t>
            </a:r>
            <a:endParaRPr lang="ru-RU" sz="5200" b="1" i="1" kern="150" dirty="0">
              <a:latin typeface="Times New Roman"/>
              <a:ea typeface="Segoe UI"/>
              <a:cs typeface="Tahoma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5127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Этапы работы над проектом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u="sng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II </a:t>
            </a:r>
            <a:r>
              <a:rPr lang="ru-RU" sz="4000" b="1" u="sng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этап – реализация проекта (октябрь 2016 г. – апрель 2017 г</a:t>
            </a:r>
            <a:r>
              <a:rPr lang="ru-RU" sz="4000" b="1" u="sng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.)</a:t>
            </a:r>
          </a:p>
          <a:p>
            <a:r>
              <a:rPr lang="ru-RU" i="1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Разработка 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содержания деятельности и организация работы по реализации проекта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994018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Этапы работы над проектом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</a:br>
            <a:r>
              <a:rPr lang="ru-RU" sz="4000" b="1" u="sng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III этап – итоговый (май 2017г.)</a:t>
            </a:r>
            <a:r>
              <a:rPr lang="ru-RU" sz="4000" b="1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/>
            </a:r>
            <a:br>
              <a:rPr lang="ru-RU" sz="4000" b="1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</a:br>
            <a:r>
              <a:rPr lang="ru-RU" sz="4000" b="1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Защита проекта в виде досуга «В Знании - сила </a:t>
            </a:r>
            <a:r>
              <a:rPr lang="ru-RU" sz="4000" b="1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»</a:t>
            </a:r>
          </a:p>
          <a:p>
            <a:endParaRPr lang="ru-RU" dirty="0" smtClean="0">
              <a:solidFill>
                <a:srgbClr val="000000"/>
              </a:solidFill>
              <a:latin typeface="Times New Roman"/>
              <a:ea typeface="Andale Sans UI"/>
              <a:cs typeface="Tahoma"/>
            </a:endParaRPr>
          </a:p>
          <a:p>
            <a:r>
              <a:rPr lang="ru-RU" i="1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Создание 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презентации «Первый раз — в первый класс!»</a:t>
            </a:r>
            <a:br>
              <a:rPr lang="ru-RU" i="1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</a:br>
            <a:r>
              <a:rPr lang="ru-RU" i="1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Оформление папки с материалами проекта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888874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2280409"/>
              </p:ext>
            </p:extLst>
          </p:nvPr>
        </p:nvGraphicFramePr>
        <p:xfrm>
          <a:off x="457200" y="332656"/>
          <a:ext cx="8229600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19860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Перспективное планирование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0345903"/>
              </p:ext>
            </p:extLst>
          </p:nvPr>
        </p:nvGraphicFramePr>
        <p:xfrm>
          <a:off x="539552" y="980728"/>
          <a:ext cx="8496944" cy="57817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4858"/>
                <a:gridCol w="2468897"/>
                <a:gridCol w="1994576"/>
                <a:gridCol w="1082422"/>
                <a:gridCol w="2586191"/>
              </a:tblGrid>
              <a:tr h="55498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b="1" kern="15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мероприятия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</a:tr>
              <a:tr h="31743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«Педагогической гостиной для родителей будущих первоклассников».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«Готовность к обучению в </a:t>
                      </a:r>
                      <a:r>
                        <a:rPr lang="ru-RU" sz="18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школе,что</a:t>
                      </a: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это значит?»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Родительское собрание</a:t>
                      </a:r>
                    </a:p>
                    <a:p>
                      <a:pPr marL="0" lvl="0" indent="0" algn="l">
                        <a:spcAft>
                          <a:spcPts val="0"/>
                        </a:spcAft>
                        <a:buFont typeface="Arial"/>
                        <a:buNone/>
                      </a:pPr>
                      <a:r>
                        <a:rPr lang="ru-RU" sz="1800" kern="1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Анкета </a:t>
                      </a: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родителей «Как вы готовите ребёнка к школе?"</a:t>
                      </a:r>
                      <a:endParaRPr lang="ru-RU" sz="1800" kern="150" dirty="0">
                        <a:effectLst/>
                        <a:latin typeface="Times New Roman" panose="02020603050405020304" pitchFamily="18" charset="0"/>
                        <a:ea typeface="OpenSymbol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  <a:r>
                        <a:rPr lang="ru-RU" sz="1800" kern="1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ru-RU" sz="1800" kern="15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</a:tr>
              <a:tr h="6008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8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Я-будущий первоклассник.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Экскурсия в школу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ст.воспитатель,воспитатели,педагог-психолог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</a:tr>
              <a:tr h="14515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8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Способы и средства создания условий для стимуляции познавательной активности у детей.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Консультация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8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  <a:endParaRPr lang="ru-RU" sz="18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7800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7154024"/>
              </p:ext>
            </p:extLst>
          </p:nvPr>
        </p:nvGraphicFramePr>
        <p:xfrm>
          <a:off x="457200" y="620688"/>
          <a:ext cx="8291263" cy="5688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6026"/>
                <a:gridCol w="2409134"/>
                <a:gridCol w="1946294"/>
                <a:gridCol w="1056221"/>
                <a:gridCol w="2523588"/>
              </a:tblGrid>
              <a:tr h="56886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800" kern="1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«Готов ли Ваш ребенок к школе?», «Что должен уметь будущий школьник», «Как готовить ребенка к школе», «Как оказать ребенку помощь в адаптации к </a:t>
                      </a:r>
                      <a:r>
                        <a:rPr lang="ru-RU" sz="18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школе?»,"Надо</a:t>
                      </a: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ли учить ребенка читать</a:t>
                      </a:r>
                      <a:r>
                        <a:rPr lang="ru-RU" sz="1800" kern="1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800" kern="1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способствовать развитию внимания будущего </a:t>
                      </a:r>
                      <a:r>
                        <a:rPr lang="ru-RU" sz="1800" kern="1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ученика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800" kern="1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"Семейные </a:t>
                      </a:r>
                      <a:r>
                        <a:rPr lang="ru-RU" sz="18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муз.головоломки</a:t>
                      </a:r>
                      <a:endParaRPr lang="ru-RU" sz="1800" kern="15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«Скрипичный ключ»</a:t>
                      </a:r>
                      <a:endParaRPr lang="ru-RU" sz="18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Печатный материал в информационный уголок</a:t>
                      </a:r>
                      <a:endParaRPr lang="ru-RU" sz="18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Ежемесячное </a:t>
                      </a:r>
                      <a:r>
                        <a:rPr lang="ru-RU" sz="18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обновле-ние</a:t>
                      </a:r>
                      <a:endParaRPr lang="ru-RU" sz="18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Музыкальный руководитель</a:t>
                      </a:r>
                      <a:endParaRPr lang="ru-RU" sz="18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6285" marR="16285" marT="16285" marB="1628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1717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073105"/>
              </p:ext>
            </p:extLst>
          </p:nvPr>
        </p:nvGraphicFramePr>
        <p:xfrm>
          <a:off x="251521" y="404662"/>
          <a:ext cx="8424935" cy="5010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8146"/>
                <a:gridCol w="2234717"/>
                <a:gridCol w="1212740"/>
                <a:gridCol w="2139332"/>
              </a:tblGrid>
              <a:tr h="255564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«Готов ли Ваш ребенок к школе?», «Что должен уметь будущий школьник», «Как готовить ребенка к школе», «Как оказать ребенку помощь в адаптации к школе?»,"Надо ли учить ребенка читать»</a:t>
                      </a:r>
                    </a:p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«Как способствовать развитию внимания будущего ученика</a:t>
                      </a:r>
                    </a:p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"Семейные муз.головоломки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«Скрипичный ключ»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Печатный материал в информационный уголок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Ежемесячное обновле-ние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Музыкальный руководитель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</a:tr>
              <a:tr h="770054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коммуникативных способностей и нравственно-этических норм</a:t>
                      </a: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еседы,  игры,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занятия,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раз в неделю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6903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250657"/>
              </p:ext>
            </p:extLst>
          </p:nvPr>
        </p:nvGraphicFramePr>
        <p:xfrm>
          <a:off x="457200" y="404664"/>
          <a:ext cx="8424935" cy="59618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8146"/>
                <a:gridCol w="2234717"/>
                <a:gridCol w="1212740"/>
                <a:gridCol w="2139332"/>
              </a:tblGrid>
              <a:tr h="461076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«На пути к школе»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(Круглый стол)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Цель: - Способствовать эмоциональному расположению друг к другу участников круглого стола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Повышать информированность родителей по теме «Школьные программы, выбор школы»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 для родителей будущих первоклассников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(зас№1)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ст.воспитатель,воспитатели,педагог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-психолог, учитель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</a:tr>
              <a:tr h="135104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Без пяти минут первоклассник – создаем ситуацию успеха.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 для родителей будущих первоклассников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ст.воспитатель,воспитатели,педагог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-психолог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14280" marR="14280" marT="14280" marB="142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911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616552"/>
              </p:ext>
            </p:extLst>
          </p:nvPr>
        </p:nvGraphicFramePr>
        <p:xfrm>
          <a:off x="683568" y="332656"/>
          <a:ext cx="8064896" cy="576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70756"/>
                <a:gridCol w="2157657"/>
                <a:gridCol w="1170922"/>
                <a:gridCol w="2065561"/>
              </a:tblGrid>
              <a:tr h="489727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«Дошкольник готовится стать школьником»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(Семинар – практикум)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«Готовимся к школе в игре»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Цель: -помочь родителям овладеть игровыми способами познавательного общения с ребенком в семье для подготовки к школе..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25251" marR="25251" marT="25251" marB="25251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Презентации</a:t>
                      </a:r>
                    </a:p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Дискуссии</a:t>
                      </a:r>
                    </a:p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Практические упр.</a:t>
                      </a:r>
                    </a:p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видео интервью детей</a:t>
                      </a:r>
                    </a:p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 №3</a:t>
                      </a:r>
                    </a:p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(практикум)</a:t>
                      </a:r>
                    </a:p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251" marR="25251" marT="25251" marB="2525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март-апрель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25251" marR="25251" marT="25251" marB="2525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25251" marR="25251" marT="25251" marB="25251"/>
                </a:tc>
              </a:tr>
              <a:tr h="863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 стране Знаний»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Итоговое заседание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25251" marR="25251" marT="25251" marB="2525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Открытый показ с участием детей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25251" marR="25251" marT="25251" marB="2525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- май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25251" marR="25251" marT="25251" marB="25251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педагог-психолог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25251" marR="25251" marT="25251" marB="2525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089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545721"/>
              </p:ext>
            </p:extLst>
          </p:nvPr>
        </p:nvGraphicFramePr>
        <p:xfrm>
          <a:off x="323528" y="1124743"/>
          <a:ext cx="8712967" cy="57084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5446"/>
                <a:gridCol w="3296384"/>
                <a:gridCol w="4411137"/>
              </a:tblGrid>
              <a:tr h="238449">
                <a:tc>
                  <a:txBody>
                    <a:bodyPr/>
                    <a:lstStyle/>
                    <a:p>
                      <a:pPr algn="ctr">
                        <a:lnSpc>
                          <a:spcPct val="113000"/>
                        </a:lnSpc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3000"/>
                        </a:lnSpc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Образовательные области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3000"/>
                        </a:lnSpc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мероприятия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</a:tr>
              <a:tr h="942778">
                <a:tc>
                  <a:txBody>
                    <a:bodyPr/>
                    <a:lstStyle/>
                    <a:p>
                      <a:pPr algn="ctr">
                        <a:lnSpc>
                          <a:spcPct val="113000"/>
                        </a:lnSpc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3000"/>
                        </a:lnSpc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Словесные и дидактические игры школьной тематики. «Домино «Первоклассник», «Дроби»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Игра – путешествие «Путь от дома до школы»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</a:tr>
              <a:tr h="3986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Познание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о школе.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 «День знаний»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</a:tr>
              <a:tr h="16726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и рассказывание стихотворений о школе.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«Что такое школа?»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Автор: Л.А. Арсенова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Зощенко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«Пора вставать!»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Рассматривание картин,</a:t>
                      </a: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отражающих школьную жизнь и составление рассказов.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</a:tr>
              <a:tr h="22200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 - эстетическое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Изобразительная деятельность на тему школы.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Выставка детских работ «Что я знаю о школе».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Слушание детских песен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"Буквы и слова" Слова: Ольга Безымянная</a:t>
                      </a:r>
                      <a:b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Музыка: Игорь </a:t>
                      </a:r>
                      <a:r>
                        <a:rPr lang="ru-RU" sz="16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Римденок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«Дважды два - четыре»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Слова:</a:t>
                      </a: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 </a:t>
                      </a:r>
                      <a:r>
                        <a:rPr lang="ru-RU" sz="16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Пляцковский</a:t>
                      </a: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Музыка:</a:t>
                      </a: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</a:t>
                      </a:r>
                      <a:r>
                        <a:rPr lang="ru-RU" sz="16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Шаинский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8552" marR="48552" marT="12587" marB="12587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208179" y="646083"/>
            <a:ext cx="472764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План  проектных мероприятий в НОД.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843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966633"/>
              </p:ext>
            </p:extLst>
          </p:nvPr>
        </p:nvGraphicFramePr>
        <p:xfrm>
          <a:off x="323528" y="332657"/>
          <a:ext cx="8496944" cy="63139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0520"/>
                <a:gridCol w="3214654"/>
                <a:gridCol w="4301770"/>
              </a:tblGrid>
              <a:tr h="8147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Физкультурное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Консультация «Здоровье первоклассника»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 «В поисках сокровищ»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Подвижные игры«Перелет птиц»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</a:tr>
              <a:tr h="9933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с родителями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атрибутов к сюжетно - ролевой игре «Школа».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Совместное мероприятие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«От дошкольника к школьнику»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</a:tr>
              <a:tr h="5100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социальными партнёрами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Экскурсия</a:t>
                      </a: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зданию школы.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профессией учителя.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</a:tr>
              <a:tr h="12349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 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выставки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предметов и иллюстраций «Школьные принадлежности»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Лото «Школьные принадлежности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 игры «Собери портфель», «Расшифруй слова»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</a:tr>
              <a:tr h="7516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Познание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НОД«Смело в школу мы пойдём».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обучению грамоте «Как заяц не хотел учиться грамоте»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</a:tr>
              <a:tr h="1959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рассказа</a:t>
                      </a: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предложенную тему «Перемена»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Звонки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Автор: Агния </a:t>
                      </a:r>
                      <a:r>
                        <a:rPr lang="ru-RU" sz="16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Барто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пословицами и поговорками об учении.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Вечер загадок «Скоро в школу».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1956" marR="51956" marT="13470" marB="1347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739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74"/>
            <a:ext cx="9153853" cy="6850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rgbClr val="333333"/>
                </a:solidFill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Тема: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«Психолого-педагогическое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родителей будущих первоклассников и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детей»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21686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67264"/>
              </p:ext>
            </p:extLst>
          </p:nvPr>
        </p:nvGraphicFramePr>
        <p:xfrm>
          <a:off x="251521" y="188643"/>
          <a:ext cx="8568951" cy="65387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8827"/>
                <a:gridCol w="3241897"/>
                <a:gridCol w="4338227"/>
              </a:tblGrid>
              <a:tr h="12190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 - эстетическое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«Моя будущая школа»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Аппликация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«Школа»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Конструирование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«Здание школы»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Слушание музыки и песен на школьную тематику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</a:tr>
              <a:tr h="7415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Взаимодействие с родителями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Сбор материала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альбома «Наши родители в школе»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Изготовление с/р игры «Школа»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</a:tr>
              <a:tr h="5028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социальными партнёрами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Экскурсия в библиотеку школы.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</a:tr>
              <a:tr h="7415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 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альбома «Мои родители учились в школе»,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</a:tr>
              <a:tr h="5252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Познание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о правилах поведения в школе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 «Школьные принадлежности»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</a:tr>
              <a:tr h="1292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стихотворений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 1 класс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 о моей учительнице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Линдгрен «Пеппи – длинный чулок», «Принцесса не желавшая играть в куклы».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</a:tr>
              <a:tr h="14577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 - эстетическое  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Рисование «Мои впечатления о школе»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Аппликация «Школьные принадлежности»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Конструирование «Пенал»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Слушание песни «Первый раз в первый класс»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 и музыка Сергея </a:t>
                      </a:r>
                      <a:r>
                        <a:rPr lang="ru-RU" sz="16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Ярушина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0123" marR="50123" marT="12995" marB="1299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4611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455251"/>
              </p:ext>
            </p:extLst>
          </p:nvPr>
        </p:nvGraphicFramePr>
        <p:xfrm>
          <a:off x="179512" y="116633"/>
          <a:ext cx="8784976" cy="6821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57193"/>
                <a:gridCol w="5027783"/>
              </a:tblGrid>
              <a:tr h="4913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Физкультурн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ый досуг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«Путешествие на необитаемый остров»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</a:tr>
              <a:tr h="4913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с родителями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Альбом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«Наши родители в школе»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Поделки 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празднику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 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Покрова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</a:tr>
              <a:tr h="7255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социальными партнёрами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Встреча с выпускниками нашего детского сада, рассказ их о спортивных секциях.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Экскурсия в спортивный зал школы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</a:tr>
              <a:tr h="4913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 дружить- здорово жить!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худ.произв.,стихов,песен,мультф.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</a:tr>
              <a:tr h="257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Познание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Интеллектуальная шоу-игра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«Крестики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нолики»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</a:tr>
              <a:tr h="9597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 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стихотворений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 школьные принадлежности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О. Дриз «Когда человеку шесть»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прочитанном Ю. Вийра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«Дедушкины валенки»,Филипок.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</a:tr>
              <a:tr h="16624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 - эстетическое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«Зимние забавы»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Аппликация «Поздравительные открытки для первоклассников»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Конструирование «Новогодние ёлочки»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Слушание песни«Первоклашка»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Слова: Юрий Энтин</a:t>
                      </a:r>
                      <a:b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Музыка: Владимир Шаинский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</a:tr>
              <a:tr h="4913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Физкультурное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 «Путешествие на остров Спортус».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</a:tr>
              <a:tr h="4913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с родителями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 – класс по изготовлению поздравительных открыток к Новому году.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</a:tr>
              <a:tr h="4913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социальными партнёрами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Экскурсия в актовый зал школы, посещение праздника «Прощание с букварём»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45940" marR="45940" marT="11910" marB="1191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4400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942652"/>
              </p:ext>
            </p:extLst>
          </p:nvPr>
        </p:nvGraphicFramePr>
        <p:xfrm>
          <a:off x="611560" y="260649"/>
          <a:ext cx="8208911" cy="63367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7280"/>
                <a:gridCol w="3105683"/>
                <a:gridCol w="4155948"/>
              </a:tblGrid>
              <a:tr h="8396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 игры с часами «Когда это бывает», «Школьная форма для куклы Кати»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</a:tr>
              <a:tr h="8396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Познание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«Как построить свой день». Составление режима дня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 «Мой безопасный дом»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</a:tr>
              <a:tr h="13742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и беседа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произведениям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 Носов «Незнайка учится»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Л.Толстой «Филиппок»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Виктор Голявкин « Моя работа»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</a:tr>
              <a:tr h="24433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 - эстетическое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«Зимние забавы на школьном дворе»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Аппликация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Конструирование «Школьные парты»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Слушание  песни «Наташка - первоклашка»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Слова: Константин Ибряев</a:t>
                      </a:r>
                      <a:b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Музыка: Юрий Чичков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</a:tr>
              <a:tr h="8396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с родителями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Рассказы родителей о своих профессиях.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7693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121385"/>
              </p:ext>
            </p:extLst>
          </p:nvPr>
        </p:nvGraphicFramePr>
        <p:xfrm>
          <a:off x="539552" y="404663"/>
          <a:ext cx="7992887" cy="61242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352"/>
                <a:gridCol w="3023954"/>
                <a:gridCol w="4046581"/>
              </a:tblGrid>
              <a:tr h="5133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С/Р игра Первый класс»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</a:tr>
              <a:tr h="987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Познание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рассказа по картине «В школу»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 « Защитники Отечества» к 23 февраля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</a:tr>
              <a:tr h="750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Беседы:«Мы будущие первоклассники», «Что получится, то и получится»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</a:tr>
              <a:tr h="2171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 - эстетическое  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Рисование «Казаки- защитники земли русской»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Аппликация «»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Конструирование из бросового материала «»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Слушание муз. произведений из цикла «Времена года».Аудиозапись «Первоклассник -новичок» слова В. Федоровой Музыка Е. Стихина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</a:tr>
              <a:tr h="1697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Физкультурное  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Встреча с выпускниками нашего детского сада, рассказ их о спортивных секциях.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Совместное мероприятие  «Папа, мама, я - спортивная семья»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Подвижные игры «Два </a:t>
                      </a:r>
                      <a:r>
                        <a:rPr lang="ru-RU" sz="16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мороза»,«Скакалки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56314" marR="56314" marT="14600" marB="146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73442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664276"/>
              </p:ext>
            </p:extLst>
          </p:nvPr>
        </p:nvGraphicFramePr>
        <p:xfrm>
          <a:off x="467544" y="404662"/>
          <a:ext cx="8064895" cy="60486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0662"/>
                <a:gridCol w="3051197"/>
                <a:gridCol w="4083036"/>
              </a:tblGrid>
              <a:tr h="16455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 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Беседа"Экскурсия в мир театра"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 игры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«Расшифруй слова», «Цепочка слов».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С/р игра «Школа»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«Каким ты представляешь себя в школе»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</a:tr>
              <a:tr h="8450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рассказов.К. Драгунская «Когда я была маленькая»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 Зощенко. «Не надо врать»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</a:tr>
              <a:tr h="27130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 - эстетическое  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«Портрет мамочки» «Цветы для бабушки»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Аппликация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«Букет цветов»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Конструирование «Цветы»(бросовый материал)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Слушание и пение музыкальных произведений о маме. Аудизапись «Нам в первый класс» слова: Яков Серпин</a:t>
                      </a:r>
                      <a:b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Музыка: Томас Корганов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</a:tr>
              <a:tr h="8450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социальными партнёрами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 -класс учителя школы</a:t>
                      </a: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«Показательные уроки для дошкольников»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4181" marR="64181" marT="16640" marB="1664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1284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246540"/>
              </p:ext>
            </p:extLst>
          </p:nvPr>
        </p:nvGraphicFramePr>
        <p:xfrm>
          <a:off x="539552" y="332657"/>
          <a:ext cx="7920881" cy="59638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4043"/>
                <a:gridCol w="2996712"/>
                <a:gridCol w="4010126"/>
              </a:tblGrid>
              <a:tr h="826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 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 игры лото «Считаем и читаем»,»Составляем предложение»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</a:tr>
              <a:tr h="8267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Заучивание стихотворения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«Что ждет меня в школе?»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Автор: В.Моруга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</a:tr>
              <a:tr h="13496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 - эстетическое  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«Весеннее настроение»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Слушание аудиозаписи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««Здравствуй первый класс!»Слова: Владимир Степанов Музыка: Станислав Стемпневский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</a:tr>
              <a:tr h="5652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Физкультурн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ый досуг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НОД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Подвижные игры «Море волнуется» «Эстафета с мячами»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</a:tr>
              <a:tr h="2395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родителями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Пед.гостиная.Открытое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занятие.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Советы родителям будущего первоклассника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«Какие знания должны быть у будущего первоклассника»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Советы педагога - психолога «Подготовка к школе. С чего начать»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Родителям на заметку «Комната первоклассника»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631" marR="66631" marT="17275" marB="1727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74259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383260"/>
              </p:ext>
            </p:extLst>
          </p:nvPr>
        </p:nvGraphicFramePr>
        <p:xfrm>
          <a:off x="395537" y="404665"/>
          <a:ext cx="8136903" cy="60486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8971"/>
                <a:gridCol w="3078441"/>
                <a:gridCol w="4119491"/>
              </a:tblGrid>
              <a:tr h="13588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 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Игра – путешествие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«Я иду из дома в школу» по плану-схеме.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С/р игра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«Мы пешеходы»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 игры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«Готов ли ты к школе», «Читаем по буквам.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</a:tr>
              <a:tr h="8327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Познание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Познавательно-игровой досуг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«Я - первоклассник»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НОД «Родина моя»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</a:tr>
              <a:tr h="8327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чтецов по произведениям советских писателей и поэтов о школе и школьной жизни.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</a:tr>
              <a:tr h="5696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 - эстетическое  развитие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Выставка рисунков « Школа – глазами детей».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</a:tr>
              <a:tr h="5696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с родителями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Итоговое мероприятие</a:t>
                      </a: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«Скоро в школу мы пойдём»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</a:tr>
              <a:tr h="1884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родителями</a:t>
                      </a:r>
                      <a:endParaRPr lang="ru-RU" sz="1600" kern="1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гостиная</a:t>
                      </a: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«Идём в школу с радостью»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Памятка родителям: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«Необходимые условия успешного обучения в школе»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Выпускной бал «</a:t>
                      </a:r>
                      <a:r>
                        <a:rPr lang="ru-RU" sz="1600" kern="1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Прощай,любимый</a:t>
                      </a:r>
                      <a:r>
                        <a:rPr lang="ru-RU" sz="16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сад»</a:t>
                      </a:r>
                      <a:endParaRPr lang="ru-RU" sz="1600" kern="1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3251" marR="63251" marT="16398" marB="16398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9138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методы работы с участниками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507288" cy="482453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Дети: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Дидактические, словестные, подвижные игры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Продуктивные виды деятельности 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литературы, викторины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Слушание музыкальных произведений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Конкурсы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8141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16632"/>
            <a:ext cx="9108504" cy="67413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6" name="Picture 4" descr="D:\мой\Фото\МАМЫ фото\фото к проекту Скоро в школу\20170131_0949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97" y="4305898"/>
            <a:ext cx="4480499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D:\мой\Фото\МАМЫ фото\фото к проекту Скоро в школу\20170131_0950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90758" cy="2694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D:\мой\Фото\МАМЫ фото\фото к проекту Скоро в школу\20170131_0953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5742"/>
            <a:ext cx="4663497" cy="25622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D:\мой\Фото\МАМЫ фото\фото к проекту Скоро в школу\20170131_09575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89" y="22380"/>
            <a:ext cx="4511608" cy="26724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D:\мой\Фото\МАМЫ фото\фото к проекту Скоро в школу\20170131_10095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4790758" cy="18375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D:\мой\Фото\МАМЫ фото\фото к проекту Скоро в школу\20170131_10151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97" y="2528591"/>
            <a:ext cx="4280481" cy="1836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7803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54" y="16839"/>
            <a:ext cx="9161253" cy="687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D:\мой\Фото\МАМЫ фото\фото к проекту Скоро в школу\IMG-20170412-WA0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54" y="27961"/>
            <a:ext cx="4603079" cy="3329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D:\мой\Фото\МАМЫ фото\фото к проекту Скоро в школу\IMG-20170412-WA00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962"/>
            <a:ext cx="4499991" cy="3362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D:\мой\Фото\МАМЫ фото\фото к проекту Скоро в школу\IMG-20170412-WA00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85098"/>
            <a:ext cx="4603079" cy="34523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D:\мой\Фото\МАМЫ фото\фото к проекту Скоро в школу\IMG-20170412-WA000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186" y="3452309"/>
            <a:ext cx="4467336" cy="3350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964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333333"/>
                </a:solidFill>
                <a:latin typeface="Times New Roman"/>
                <a:ea typeface="Andale Sans UI"/>
                <a:cs typeface="Tahoma"/>
              </a:rPr>
              <a:t>Актуальность </a:t>
            </a:r>
            <a:r>
              <a:rPr lang="ru-RU" sz="5400" b="1" dirty="0" smtClean="0">
                <a:solidFill>
                  <a:srgbClr val="333333"/>
                </a:solidFill>
                <a:latin typeface="Times New Roman"/>
                <a:ea typeface="Andale Sans UI"/>
                <a:cs typeface="Tahoma"/>
              </a:rPr>
              <a:t>проекта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Низкая педагогическая грамотность  родителей по вопросу подготовки детей в школу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3078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80948" cy="335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 descr="D:\мой\Фото\МАМЫ фото\фото к проекту Скоро в школу\проект школа 0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52528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D:\мой\Фото\МАМЫ фото\фото к проекту Скоро в школу\проект школа 0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375962"/>
            <a:ext cx="4427984" cy="3482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D:\мой\Фото\МАМЫ фото\фото к проекту Скоро в школу\проект школа 05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49113"/>
            <a:ext cx="4752527" cy="32922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4921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54" y="16839"/>
            <a:ext cx="9161253" cy="687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83321" cy="3435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 descr="D:\мой\Фото\МАМЫ фото\фото к проекту Скоро в школу\IMG-20170503-WA00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920" y="1"/>
            <a:ext cx="4603078" cy="3452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D:\мой\Фото\МАМЫ фото\фото к проекту Скоро в школу\IMG-20170503-WA00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1" y="3452309"/>
            <a:ext cx="4475989" cy="3356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372" y="3452309"/>
            <a:ext cx="4511675" cy="33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86179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методы работы с участниками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507288" cy="4824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Дискуссии 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Собрания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 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</a:t>
            </a:r>
          </a:p>
          <a:p>
            <a:pPr marL="0" indent="0"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0380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7" name="Picture 3" descr="D:\мой\Фото\МАМЫ фото\фото к проекту Скоро в школу\проект школа 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2" y="0"/>
            <a:ext cx="4756151" cy="3459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D:\мой\Фото\МАМЫ фото\фото собрания\P10107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022" y="0"/>
            <a:ext cx="4379978" cy="3459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1\Desktop\практикум_files\017_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3622"/>
            <a:ext cx="4704523" cy="3454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C:\Users\1\Desktop\практикум_files\0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523" y="3406618"/>
            <a:ext cx="4439477" cy="3451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4490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методы работы с участниками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507288" cy="4824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Профилактическая, просветительская работа  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</a:t>
            </a:r>
          </a:p>
          <a:p>
            <a:pPr marL="0" indent="0"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9256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4785775" cy="340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492625" cy="336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D:\мой\Фото\МАМЫ фото\фото собрания\P10107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5500"/>
            <a:ext cx="406794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детский сад 54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65500"/>
            <a:ext cx="4924673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8210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реализации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внутренней позиции будущих школьников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Психолого-педагогическая грамотность родителей</a:t>
            </a:r>
          </a:p>
          <a:p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Andale Sans UI"/>
                <a:cs typeface="Times New Roman" panose="02020603050405020304" pitchFamily="18" charset="0"/>
              </a:rPr>
              <a:t>Повышение профессиональной компетентности педагогов </a:t>
            </a:r>
            <a:endParaRPr lang="ru-RU" i="1" dirty="0" smtClean="0">
              <a:solidFill>
                <a:srgbClr val="000000"/>
              </a:solidFill>
              <a:latin typeface="Times New Roman" panose="02020603050405020304" pitchFamily="18" charset="0"/>
              <a:ea typeface="Andale Sans U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5855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939"/>
            <a:ext cx="9118357" cy="682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251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5" y="0"/>
            <a:ext cx="9144000" cy="697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0000"/>
                </a:solidFill>
                <a:latin typeface="Times New Roman"/>
                <a:ea typeface="Times New Roman"/>
                <a:cs typeface="Tahoma"/>
              </a:rPr>
              <a:t>Цель проекта:</a:t>
            </a:r>
            <a:endParaRPr lang="ru-RU" sz="5400" dirty="0"/>
          </a:p>
        </p:txBody>
      </p:sp>
      <p:graphicFrame>
        <p:nvGraphicFramePr>
          <p:cNvPr id="4097" name="Объект 409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5690904"/>
              </p:ext>
            </p:extLst>
          </p:nvPr>
        </p:nvGraphicFramePr>
        <p:xfrm>
          <a:off x="-19516" y="2348880"/>
          <a:ext cx="8820472" cy="450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52196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5" y="0"/>
            <a:ext cx="9144000" cy="697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0000"/>
                </a:solidFill>
                <a:latin typeface="Times New Roman"/>
                <a:ea typeface="Times New Roman"/>
                <a:cs typeface="Tahoma"/>
              </a:rPr>
              <a:t>Цель проекта:</a:t>
            </a:r>
            <a:endParaRPr lang="ru-RU" sz="5400" dirty="0"/>
          </a:p>
        </p:txBody>
      </p:sp>
      <p:graphicFrame>
        <p:nvGraphicFramePr>
          <p:cNvPr id="4097" name="Объект 409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9135692"/>
              </p:ext>
            </p:extLst>
          </p:nvPr>
        </p:nvGraphicFramePr>
        <p:xfrm>
          <a:off x="-19516" y="2348880"/>
          <a:ext cx="8820472" cy="450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3682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600"/>
              </a:spcAft>
            </a:pPr>
            <a:r>
              <a:rPr lang="ru-RU" b="1" kern="150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/>
            </a:r>
            <a:br>
              <a:rPr lang="ru-RU" b="1" kern="150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</a:br>
            <a:r>
              <a:rPr lang="ru-RU" sz="6000" b="1" kern="150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Задачи </a:t>
            </a:r>
            <a:r>
              <a:rPr lang="ru-RU" sz="6000" b="1" kern="150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проекта:</a:t>
            </a:r>
            <a:r>
              <a:rPr lang="ru-RU" sz="4000" kern="150" dirty="0">
                <a:latin typeface="Times New Roman"/>
                <a:ea typeface="Andale Sans UI"/>
                <a:cs typeface="Tahoma"/>
              </a:rPr>
              <a:t/>
            </a:r>
            <a:br>
              <a:rPr lang="ru-RU" sz="4000" kern="150" dirty="0">
                <a:latin typeface="Times New Roman"/>
                <a:ea typeface="Andale Sans UI"/>
                <a:cs typeface="Tahoma"/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943030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60936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600"/>
              </a:spcAft>
            </a:pPr>
            <a:r>
              <a:rPr lang="ru-RU" b="1" kern="150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/>
            </a:r>
            <a:br>
              <a:rPr lang="ru-RU" b="1" kern="150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</a:br>
            <a:r>
              <a:rPr lang="ru-RU" sz="6000" b="1" kern="150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Задачи </a:t>
            </a:r>
            <a:r>
              <a:rPr lang="ru-RU" sz="6000" b="1" kern="150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проекта:</a:t>
            </a:r>
            <a:r>
              <a:rPr lang="ru-RU" sz="4000" kern="150" dirty="0">
                <a:latin typeface="Times New Roman"/>
                <a:ea typeface="Andale Sans UI"/>
                <a:cs typeface="Tahoma"/>
              </a:rPr>
              <a:t/>
            </a:r>
            <a:br>
              <a:rPr lang="ru-RU" sz="4000" kern="150" dirty="0">
                <a:latin typeface="Times New Roman"/>
                <a:ea typeface="Andale Sans UI"/>
                <a:cs typeface="Tahoma"/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9968679"/>
              </p:ext>
            </p:extLst>
          </p:nvPr>
        </p:nvGraphicFramePr>
        <p:xfrm>
          <a:off x="457200" y="1600200"/>
          <a:ext cx="8229600" cy="49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98567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600"/>
              </a:spcAft>
            </a:pPr>
            <a:r>
              <a:rPr lang="ru-RU" b="1" kern="150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/>
            </a:r>
            <a:br>
              <a:rPr lang="ru-RU" b="1" kern="150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</a:br>
            <a:r>
              <a:rPr lang="ru-RU" sz="6000" b="1" kern="150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Задачи </a:t>
            </a:r>
            <a:r>
              <a:rPr lang="ru-RU" sz="6000" b="1" kern="150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проекта:</a:t>
            </a:r>
            <a:r>
              <a:rPr lang="ru-RU" sz="4000" kern="150" dirty="0">
                <a:latin typeface="Times New Roman"/>
                <a:ea typeface="Andale Sans UI"/>
                <a:cs typeface="Tahoma"/>
              </a:rPr>
              <a:t/>
            </a:r>
            <a:br>
              <a:rPr lang="ru-RU" sz="4000" kern="150" dirty="0">
                <a:latin typeface="Times New Roman"/>
                <a:ea typeface="Andale Sans UI"/>
                <a:cs typeface="Tahoma"/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2555164"/>
              </p:ext>
            </p:extLst>
          </p:nvPr>
        </p:nvGraphicFramePr>
        <p:xfrm>
          <a:off x="755576" y="-99392"/>
          <a:ext cx="8229600" cy="4205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91186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Этапы работы над проектом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u="sng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I </a:t>
            </a:r>
            <a:r>
              <a:rPr lang="ru-RU" sz="4000" b="1" u="sng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этап – </a:t>
            </a:r>
            <a:r>
              <a:rPr lang="ru-RU" sz="4000" b="1" u="sng" dirty="0" err="1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диагностико</a:t>
            </a:r>
            <a:r>
              <a:rPr lang="ru-RU" sz="4000" b="1" u="sng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 — аналитический (сентябрь 2016 г.)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</a:br>
            <a:endParaRPr lang="ru-RU" dirty="0">
              <a:solidFill>
                <a:srgbClr val="000000"/>
              </a:solidFill>
              <a:latin typeface="Times New Roman"/>
              <a:ea typeface="Andale Sans UI"/>
              <a:cs typeface="Tahoma"/>
            </a:endParaRPr>
          </a:p>
          <a:p>
            <a:r>
              <a:rPr lang="ru-RU" i="1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Выявление 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проблемы, формулирование цели и задач проекта, определение пути его 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>реализации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/>
                <a:ea typeface="Andale Sans UI"/>
                <a:cs typeface="Tahoma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19741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1278</Words>
  <Application>Microsoft Office PowerPoint</Application>
  <PresentationFormat>Экран (4:3)</PresentationFormat>
  <Paragraphs>426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Проект</vt:lpstr>
      <vt:lpstr>Тема:</vt:lpstr>
      <vt:lpstr>Актуальность проекта</vt:lpstr>
      <vt:lpstr>Цель проекта:</vt:lpstr>
      <vt:lpstr>Цель проекта:</vt:lpstr>
      <vt:lpstr> Задачи проекта: </vt:lpstr>
      <vt:lpstr> Задачи проекта: </vt:lpstr>
      <vt:lpstr> Задачи проекта: </vt:lpstr>
      <vt:lpstr>Этапы работы над проектом</vt:lpstr>
      <vt:lpstr>Этапы работы над проектом</vt:lpstr>
      <vt:lpstr>Этапы работы над проектом</vt:lpstr>
      <vt:lpstr>Презентация PowerPoint</vt:lpstr>
      <vt:lpstr>Перспективное планирование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 проектных мероприятий в НОД.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и методы работы с участниками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и методы работы с участниками проекта</vt:lpstr>
      <vt:lpstr>Презентация PowerPoint</vt:lpstr>
      <vt:lpstr>Формы и методы работы с участниками проекта</vt:lpstr>
      <vt:lpstr>Презентация PowerPoint</vt:lpstr>
      <vt:lpstr>Результаты реализации проекта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</dc:title>
  <dc:creator>1</dc:creator>
  <cp:lastModifiedBy>1</cp:lastModifiedBy>
  <cp:revision>29</cp:revision>
  <dcterms:created xsi:type="dcterms:W3CDTF">2017-12-05T10:08:25Z</dcterms:created>
  <dcterms:modified xsi:type="dcterms:W3CDTF">2019-01-21T16:59:47Z</dcterms:modified>
</cp:coreProperties>
</file>