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7.jpeg"/><Relationship Id="rId7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9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17" Type="http://schemas.openxmlformats.org/officeDocument/2006/relationships/image" Target="../media/image20.jpeg"/><Relationship Id="rId2" Type="http://schemas.openxmlformats.org/officeDocument/2006/relationships/image" Target="../media/image16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5" Type="http://schemas.microsoft.com/office/2007/relationships/hdphoto" Target="../media/hdphoto10.wdp"/><Relationship Id="rId10" Type="http://schemas.microsoft.com/office/2007/relationships/hdphoto" Target="../media/hdphoto3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avatars.mds.yandex.net/get-pdb/963318/3f574fd8-bba1-45a1-bd47-37383cf6c4d1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1556792"/>
            <a:ext cx="69849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 с 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родителями в ДОУ </a:t>
            </a:r>
          </a:p>
          <a:p>
            <a:pPr algn="ctr"/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ФГОС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avatars.mds.yandex.net/get-pdb/964102/d69c1249-f35f-42c8-946b-f85fd60faac4/s1200?webp=fal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188640"/>
            <a:ext cx="8136904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Одно из требований ФГОС к психолого-педагогическим условиям реализации основной образовательной программы дошкольного 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построение взаимодействия с семьями воспитанников в целях осуществления полноценного развития каждого ребёнка, вовлечение семей воспитанников непосредственно в образовательный процесс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Мероприятия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 работе с родителями можно разделить на познавательные, информационно – аналитические,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наглядно – информационные.</a:t>
            </a: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1) Познавательные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Семинары – практикумы, родительские клубы, педагогические гостиные, родительские собрания.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2) Информационно – аналитические: Анкетирование, социологические опросы,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«Почтовый ящик»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Досуговые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совместные досуги, праздники, участие в выставках, конкурсах, экскурсиях.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4) Наглядно-информационные: дни открытых дверей, родительские уголки, фотовыставки, копилка Добрых дел.</a:t>
            </a: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44" name="Picture 8" descr="https://avatars.mds.yandex.net/get-pdb/1646315/48127b5c-0db1-4258-a40a-5f28c2839bb9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404664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Содержание и формы работы с семьей отличаются разнообразием. Используя в своей работе разные формы сотрудничества с родителями, я сделала вывод, что родителей интересуют активные формы взаимодействия.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эффективных познавательных форм работы с семьей является родительное собрание, но неформальное, а в виде круглых столов, дискуссий.</a:t>
            </a:r>
          </a:p>
          <a:p>
            <a:endParaRPr lang="ru-RU" sz="3200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267" y="3573016"/>
            <a:ext cx="3941725" cy="26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56" r="26883"/>
          <a:stretch/>
        </p:blipFill>
        <p:spPr>
          <a:xfrm>
            <a:off x="7092280" y="3573016"/>
            <a:ext cx="1500180" cy="2712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805/000fd2fc-769d89c6/hello_html_23fc54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260648"/>
            <a:ext cx="7272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Ничто не сближает, как совместное интересное мероприятие, </a:t>
            </a:r>
            <a:r>
              <a:rPr lang="ru-RU" sz="32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совместные праздники, спортивные досуги, совместные развлечения.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8710"/>
          <a:stretch>
            <a:fillRect/>
          </a:stretch>
        </p:blipFill>
        <p:spPr>
          <a:xfrm>
            <a:off x="251520" y="2348880"/>
            <a:ext cx="2160240" cy="2643450"/>
          </a:xfrm>
          <a:prstGeom prst="rect">
            <a:avLst/>
          </a:prstGeom>
        </p:spPr>
      </p:pic>
      <p:pic>
        <p:nvPicPr>
          <p:cNvPr id="15364" name="Picture 4" descr="https://i.mycdn.me/i?r=AyH4iRPQ2q0otWIFepML2LxRdRlEQ4muzODCjizoit7Daw"/>
          <p:cNvPicPr>
            <a:picLocks noChangeAspect="1" noChangeArrowheads="1"/>
          </p:cNvPicPr>
          <p:nvPr/>
        </p:nvPicPr>
        <p:blipFill>
          <a:blip r:embed="rId7" cstate="print"/>
          <a:srcRect l="17949" t="13462" r="10256"/>
          <a:stretch>
            <a:fillRect/>
          </a:stretch>
        </p:blipFill>
        <p:spPr bwMode="auto">
          <a:xfrm>
            <a:off x="6516216" y="2276872"/>
            <a:ext cx="2160240" cy="3471814"/>
          </a:xfrm>
          <a:prstGeom prst="rect">
            <a:avLst/>
          </a:prstGeom>
          <a:noFill/>
        </p:spPr>
      </p:pic>
      <p:pic>
        <p:nvPicPr>
          <p:cNvPr id="15366" name="Picture 6" descr="https://i.mycdn.me/i?r=AyH4iRPQ2q0otWIFepML2LxRWoDjYFCMU1RAtlZczg-4l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2204864"/>
            <a:ext cx="1984721" cy="3528392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78" r="28364"/>
          <a:stretch>
            <a:fillRect/>
          </a:stretch>
        </p:blipFill>
        <p:spPr bwMode="auto">
          <a:xfrm>
            <a:off x="2483768" y="2348880"/>
            <a:ext cx="1800200" cy="32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2.infourok.ru/uploads/ex/043d/00050d4c-e90575b6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8812" y="404664"/>
            <a:ext cx="815370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Родители вместе с детьми делают поделки,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участвуют в конкурсах и выставках.</a:t>
            </a:r>
          </a:p>
          <a:p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16388" name="Picture 4" descr="https://i.mycdn.me/i?r=AyH4iRPQ2q0otWIFepML2LxRkiMAiPNQsje6n5qQluuQMw"/>
          <p:cNvPicPr>
            <a:picLocks noChangeAspect="1" noChangeArrowheads="1"/>
          </p:cNvPicPr>
          <p:nvPr/>
        </p:nvPicPr>
        <p:blipFill>
          <a:blip r:embed="rId3" cstate="print"/>
          <a:srcRect l="3653" r="8676" b="28246"/>
          <a:stretch>
            <a:fillRect/>
          </a:stretch>
        </p:blipFill>
        <p:spPr bwMode="auto">
          <a:xfrm>
            <a:off x="179512" y="1484784"/>
            <a:ext cx="2837413" cy="2592288"/>
          </a:xfrm>
          <a:prstGeom prst="rect">
            <a:avLst/>
          </a:prstGeom>
          <a:noFill/>
        </p:spPr>
      </p:pic>
      <p:pic>
        <p:nvPicPr>
          <p:cNvPr id="16390" name="Picture 6" descr="https://i.mycdn.me/i?r=AyH4iRPQ2q0otWIFepML2LxRcIq7goNsZPp8SyD1WDi_QA"/>
          <p:cNvPicPr>
            <a:picLocks noChangeAspect="1" noChangeArrowheads="1"/>
          </p:cNvPicPr>
          <p:nvPr/>
        </p:nvPicPr>
        <p:blipFill>
          <a:blip r:embed="rId4" cstate="print"/>
          <a:srcRect t="10256" r="7692" b="7692"/>
          <a:stretch>
            <a:fillRect/>
          </a:stretch>
        </p:blipFill>
        <p:spPr bwMode="auto">
          <a:xfrm>
            <a:off x="179512" y="4221088"/>
            <a:ext cx="3744924" cy="2331640"/>
          </a:xfrm>
          <a:prstGeom prst="rect">
            <a:avLst/>
          </a:prstGeom>
          <a:noFill/>
        </p:spPr>
      </p:pic>
      <p:pic>
        <p:nvPicPr>
          <p:cNvPr id="16392" name="Picture 8" descr="https://i.mycdn.me/i?r=AyH4iRPQ2q0otWIFepML2LxRrCu5ytMBm8ZKd4SfAMiCsA"/>
          <p:cNvPicPr>
            <a:picLocks noChangeAspect="1" noChangeArrowheads="1"/>
          </p:cNvPicPr>
          <p:nvPr/>
        </p:nvPicPr>
        <p:blipFill>
          <a:blip r:embed="rId5" cstate="print"/>
          <a:srcRect l="17783" r="19975" b="8735"/>
          <a:stretch>
            <a:fillRect/>
          </a:stretch>
        </p:blipFill>
        <p:spPr bwMode="auto">
          <a:xfrm>
            <a:off x="6732240" y="1484784"/>
            <a:ext cx="1336286" cy="2612523"/>
          </a:xfrm>
          <a:prstGeom prst="rect">
            <a:avLst/>
          </a:prstGeom>
          <a:noFill/>
        </p:spPr>
      </p:pic>
      <p:pic>
        <p:nvPicPr>
          <p:cNvPr id="16394" name="Picture 10" descr="https://i.mycdn.me/i?r=AyH4iRPQ2q0otWIFepML2LxRACJ5gQFkb1r1xp7zlvZ40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1484784"/>
            <a:ext cx="355239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avatars.mds.yandex.net/get-pdb/1823871/33880e4a-c8c1-4332-b7c5-c717f3d63255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0"/>
            <a:ext cx="77048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 работе с родителями также используется проектная деятельность. Любой проект включает в себя и работу с семьей. Вовлекая родителей в активные формы взаимодействия, мы создаем доверительные отношения с ними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Проект: «Здоровые дети».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183922" cy="2117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824" b="11111"/>
          <a:stretch/>
        </p:blipFill>
        <p:spPr>
          <a:xfrm>
            <a:off x="7524328" y="2564904"/>
            <a:ext cx="1498502" cy="21329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4725144"/>
            <a:ext cx="3407702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991" t="14768" b="14754"/>
          <a:stretch>
            <a:fillRect/>
          </a:stretch>
        </p:blipFill>
        <p:spPr>
          <a:xfrm>
            <a:off x="3491880" y="3861048"/>
            <a:ext cx="1864717" cy="2624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900igr.net/up/datai/119489/0001-001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5398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0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Также я использую познавательные методы работы с родителями, такие как педагогическая гостиная – приглашаю родителя (учителя ) для проведения мастер класса на занятии . Школьники тоже принимают участие , в виде наставников.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krot.info/uploads/posts/2020-01/1579259617_51-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 использую фото-рамку, как рубрику: «Наш денёк», где родители не только прочитают, но и увидят чем занимались их дети целый день.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SANCHES\Desktop\P1000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3709380" cy="2927844"/>
          </a:xfrm>
          <a:prstGeom prst="rect">
            <a:avLst/>
          </a:prstGeom>
          <a:noFill/>
        </p:spPr>
      </p:pic>
      <p:pic>
        <p:nvPicPr>
          <p:cNvPr id="7" name="Picture 3" descr="C:\Users\SANCHES\Desktop\P1000643.JPG"/>
          <p:cNvPicPr>
            <a:picLocks noChangeAspect="1" noChangeArrowheads="1"/>
          </p:cNvPicPr>
          <p:nvPr/>
        </p:nvPicPr>
        <p:blipFill>
          <a:blip r:embed="rId4" cstate="print"/>
          <a:srcRect l="16477" t="20455"/>
          <a:stretch>
            <a:fillRect/>
          </a:stretch>
        </p:blipFill>
        <p:spPr bwMode="auto">
          <a:xfrm>
            <a:off x="4644008" y="2204864"/>
            <a:ext cx="3528392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87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SANCHES</dc:creator>
  <cp:lastModifiedBy>SANCHES</cp:lastModifiedBy>
  <cp:revision>15</cp:revision>
  <dcterms:created xsi:type="dcterms:W3CDTF">2020-02-08T19:38:49Z</dcterms:created>
  <dcterms:modified xsi:type="dcterms:W3CDTF">2020-02-16T19:09:57Z</dcterms:modified>
</cp:coreProperties>
</file>