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9" r:id="rId5"/>
    <p:sldId id="262" r:id="rId6"/>
    <p:sldId id="263" r:id="rId7"/>
    <p:sldId id="264" r:id="rId8"/>
    <p:sldId id="266" r:id="rId9"/>
    <p:sldId id="267" r:id="rId10"/>
    <p:sldId id="258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323528" y="332656"/>
            <a:ext cx="8568952" cy="619268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User\Pictures\картинки\gnomik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70" y="3446385"/>
            <a:ext cx="3645024" cy="32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9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7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5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349968" y="306179"/>
            <a:ext cx="8568952" cy="619268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User\Pictures\картинки\gno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04873"/>
            <a:ext cx="2160240" cy="25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2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2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7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13D-5132-4601-8BA4-32903928549A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3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9476" y="639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 err="1" smtClean="0"/>
              <a:t>Ланец</a:t>
            </a:r>
            <a:r>
              <a:rPr lang="ru-RU" dirty="0" smtClean="0"/>
              <a:t> А.П.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F9675-4A81-4FFB-917A-BE401DF87498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C:\Users\User\Pictures\картинки\gnom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90" y="4005064"/>
            <a:ext cx="2160240" cy="25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картинки\0_661bc_5b0bf776_XL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6" y="4190061"/>
            <a:ext cx="1803663" cy="22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483768" y="5709891"/>
            <a:ext cx="3771302" cy="87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i="1" dirty="0" smtClean="0">
                <a:solidFill>
                  <a:srgbClr val="00B0F0"/>
                </a:solidFill>
              </a:rPr>
              <a:t>Топорова Светлана Анатольевна,</a:t>
            </a:r>
          </a:p>
          <a:p>
            <a:pPr algn="ctr">
              <a:defRPr/>
            </a:pPr>
            <a:r>
              <a:rPr lang="ru-RU" sz="1100" b="1" i="1" dirty="0" smtClean="0">
                <a:solidFill>
                  <a:srgbClr val="00B0F0"/>
                </a:solidFill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1100" b="1" i="1" dirty="0" smtClean="0">
                <a:solidFill>
                  <a:srgbClr val="00B0F0"/>
                </a:solidFill>
              </a:rPr>
              <a:t>МОУ « Средняя общеобразовательная школа №64 им.Б.Ручьева</a:t>
            </a:r>
            <a:r>
              <a:rPr lang="ru-RU" sz="1100" b="1" i="1" dirty="0" smtClean="0">
                <a:solidFill>
                  <a:srgbClr val="00B0F0"/>
                </a:solidFill>
              </a:rPr>
              <a:t>» г.Магнитогорска</a:t>
            </a:r>
            <a:endParaRPr lang="ru-RU" sz="1100" b="1" i="1" dirty="0" smtClean="0">
              <a:solidFill>
                <a:srgbClr val="00B0F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39752" y="1340768"/>
            <a:ext cx="5544616" cy="816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4000" b="1" i="1" dirty="0" smtClean="0">
                <a:solidFill>
                  <a:srgbClr val="00B0F0"/>
                </a:solidFill>
              </a:rPr>
              <a:t>Неделя добрых дел</a:t>
            </a:r>
          </a:p>
        </p:txBody>
      </p:sp>
    </p:spTree>
    <p:extLst>
      <p:ext uri="{BB962C8B-B14F-4D97-AF65-F5344CB8AC3E}">
        <p14:creationId xmlns:p14="http://schemas.microsoft.com/office/powerpoint/2010/main" val="6350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686080" cy="191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" y="4118833"/>
            <a:ext cx="4086720" cy="27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" y="1860675"/>
            <a:ext cx="8968320" cy="215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889" y="2438056"/>
            <a:ext cx="486508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defRPr/>
            </a:pPr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5161" y="2449135"/>
            <a:ext cx="486508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defRPr/>
            </a:pPr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975459" y="2449134"/>
            <a:ext cx="528790" cy="837809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54050" y="2449135"/>
            <a:ext cx="486508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defRPr/>
            </a:pPr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0433" y="2438055"/>
            <a:ext cx="486508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defRPr/>
            </a:pPr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725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4668" y="2967335"/>
            <a:ext cx="651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новых встреч!!!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242954/pub_5d3acba5d5135c00ad13929f_5d3acd3a95aa9f00ae398f5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8007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b0f/0016793e-f80a8695/1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9" y="1268760"/>
            <a:ext cx="5620015" cy="3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1.urokimatematiki.ru/e/000542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2936"/>
            <a:ext cx="9144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6538"/>
            <a:ext cx="4381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6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08" y="260648"/>
            <a:ext cx="5302250" cy="62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" y="3789040"/>
            <a:ext cx="4238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" y="-13016"/>
            <a:ext cx="4178399" cy="365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-13016"/>
            <a:ext cx="3932325" cy="355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672634"/>
            <a:ext cx="3944787" cy="321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" y="3540268"/>
            <a:ext cx="4242346" cy="331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2"/>
            <a:ext cx="4662720" cy="25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01" y="-9053"/>
            <a:ext cx="4476960" cy="254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6782"/>
            <a:ext cx="4309920" cy="22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60" y="4365099"/>
            <a:ext cx="4772160" cy="230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4408303"/>
            <a:ext cx="3931200" cy="229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2953750"/>
            <a:ext cx="8856000" cy="9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Кошка</cp:lastModifiedBy>
  <cp:revision>7</cp:revision>
  <dcterms:created xsi:type="dcterms:W3CDTF">2015-05-22T20:24:58Z</dcterms:created>
  <dcterms:modified xsi:type="dcterms:W3CDTF">2020-02-22T15:38:43Z</dcterms:modified>
</cp:coreProperties>
</file>