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338" r:id="rId2"/>
    <p:sldId id="302" r:id="rId3"/>
    <p:sldId id="303" r:id="rId4"/>
    <p:sldId id="291" r:id="rId5"/>
    <p:sldId id="305" r:id="rId6"/>
    <p:sldId id="307" r:id="rId7"/>
    <p:sldId id="306" r:id="rId8"/>
    <p:sldId id="310" r:id="rId9"/>
    <p:sldId id="308" r:id="rId10"/>
    <p:sldId id="313" r:id="rId11"/>
    <p:sldId id="309" r:id="rId12"/>
    <p:sldId id="329" r:id="rId13"/>
    <p:sldId id="316" r:id="rId14"/>
    <p:sldId id="330" r:id="rId15"/>
    <p:sldId id="331" r:id="rId16"/>
    <p:sldId id="332" r:id="rId17"/>
    <p:sldId id="278" r:id="rId18"/>
    <p:sldId id="281" r:id="rId19"/>
    <p:sldId id="334" r:id="rId20"/>
    <p:sldId id="333" r:id="rId21"/>
    <p:sldId id="335" r:id="rId22"/>
    <p:sldId id="284" r:id="rId23"/>
    <p:sldId id="285" r:id="rId24"/>
    <p:sldId id="287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633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3DA4B06-3AE3-4980-AD8A-78C21D25869B}" type="slidenum">
              <a:rPr lang="ru-RU" smtClean="0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FC8B2-5C30-4A0F-8F65-B2581389BD64}" type="slidenum">
              <a:rPr lang="ru-RU" smtClean="0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4202B-4E2E-49A3-8D0E-C533E6D62BE7}" type="slidenum">
              <a:rPr lang="ru-RU" smtClean="0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A31BA-3F7E-407F-8D94-11A4F5051EE8}" type="slidenum">
              <a:rPr lang="ru-RU" smtClean="0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77532-47DC-499C-BBE3-0E53D6DBC4CF}" type="slidenum">
              <a:rPr lang="ru-RU" smtClean="0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68BCB-8A5D-4ED9-8B70-FE2A3326F381}" type="slidenum">
              <a:rPr lang="ru-RU" smtClean="0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5F278-F9B2-46E9-8735-E1AD5D5AE0C5}" type="slidenum">
              <a:rPr lang="ru-RU" smtClean="0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79585-B61C-4A1E-85C6-1A4025F232CD}" type="slidenum">
              <a:rPr lang="ru-RU" smtClean="0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2D1AF-5F79-49CE-9144-64D5F4E36916}" type="slidenum">
              <a:rPr lang="ru-RU" smtClean="0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4D2C7F12-977B-46DC-A288-4420BA37F131}" type="slidenum">
              <a:rPr lang="ru-RU" smtClean="0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152B73E7-F03D-4086-9017-9878B3F5A056}" type="slidenum">
              <a:rPr lang="ru-RU" smtClean="0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orsk.ru/images/stories/2013/06_june/alpin_32.jpg" TargetMode="External"/><Relationship Id="rId13" Type="http://schemas.openxmlformats.org/officeDocument/2006/relationships/hyperlink" Target="https://static.ngs.ru/news/52/preview/05ad077b98fd43fbcbaf5b20ada7e375028bb67b_900.jpg" TargetMode="External"/><Relationship Id="rId3" Type="http://schemas.openxmlformats.org/officeDocument/2006/relationships/hyperlink" Target="https://irkuem.livejournal.com/65746.html" TargetMode="External"/><Relationship Id="rId7" Type="http://schemas.openxmlformats.org/officeDocument/2006/relationships/hyperlink" Target="http://vustug-info.ru/sites/default/files/1_48_7.jpg" TargetMode="External"/><Relationship Id="rId12" Type="http://schemas.openxmlformats.org/officeDocument/2006/relationships/hyperlink" Target="https://medeo-sport.nethouse.ru/static/img/0000/0003/4527/34527161.7qbmlmlpz2.W665.jpg" TargetMode="External"/><Relationship Id="rId2" Type="http://schemas.openxmlformats.org/officeDocument/2006/relationships/hyperlink" Target="http://skgorizont.ru/stati/item/klubnye-futbolki-copy-copy-3-copy-copy-copy-copy-copy-copy-copy-copy-copy-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ursk-rayon.ru.images.1c-bitrix-cdn.ru/upload/iblock/49a/49a48668ea2025fb427a2bcb7e9337da.jpg?1397542100240466" TargetMode="External"/><Relationship Id="rId11" Type="http://schemas.openxmlformats.org/officeDocument/2006/relationships/hyperlink" Target="https://www.stroi-baza.ru/img/newmes/48625d7e481740d7c457711597c535c8.jpg" TargetMode="External"/><Relationship Id="rId5" Type="http://schemas.openxmlformats.org/officeDocument/2006/relationships/hyperlink" Target="https://img.youtube.com/vi/Wg2_a_lMYns/mqdefault.jpg" TargetMode="External"/><Relationship Id="rId10" Type="http://schemas.openxmlformats.org/officeDocument/2006/relationships/hyperlink" Target="http://spox.ru/cache/imagemanager/2765479.jpg" TargetMode="External"/><Relationship Id="rId4" Type="http://schemas.openxmlformats.org/officeDocument/2006/relationships/hyperlink" Target="http://images.huffingtonpost.com/2014-02-18-Ueli.jpg" TargetMode="External"/><Relationship Id="rId9" Type="http://schemas.openxmlformats.org/officeDocument/2006/relationships/hyperlink" Target="http://www.turizmua.com.ua/wp-content/uploads/2015/01/Ekstremalnye-tury-min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18" y="1124744"/>
            <a:ext cx="680475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3" y="1844824"/>
            <a:ext cx="4608512" cy="1252026"/>
          </a:xfrm>
          <a:noFill/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страховочная система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4347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20689"/>
            <a:ext cx="6965245" cy="1008112"/>
          </a:xfrm>
        </p:spPr>
        <p:txBody>
          <a:bodyPr>
            <a:normAutofit/>
          </a:bodyPr>
          <a:lstStyle/>
          <a:p>
            <a:r>
              <a:rPr lang="ru-RU" sz="4000" b="1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Элементы беседки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866887"/>
            <a:ext cx="5688632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Пояс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элемент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беседки, 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воспринимающий вес туриста, на него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основная нагрузка при срыве. 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3572291"/>
            <a:ext cx="2520279" cy="2197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1" y="3522901"/>
            <a:ext cx="2328261" cy="2229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4788024" y="3619646"/>
            <a:ext cx="1152128" cy="2414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259632" y="3796897"/>
            <a:ext cx="1080120" cy="280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41043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беседки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916832"/>
            <a:ext cx="6196405" cy="1728192"/>
          </a:xfrm>
        </p:spPr>
        <p:txBody>
          <a:bodyPr>
            <a:normAutofit/>
          </a:bodyPr>
          <a:lstStyle/>
          <a:p>
            <a:pPr marL="45720" lvl="0" indent="0" algn="just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Ножные обхваты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правильное позиционирование туриста при висе на беседке, принимают на себя часть нагрузки при срыве.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444" y="3574983"/>
            <a:ext cx="2592288" cy="226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390" y="3574597"/>
            <a:ext cx="2353938" cy="2257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1403648" y="5264029"/>
            <a:ext cx="1080120" cy="280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630330" y="5239122"/>
            <a:ext cx="1080120" cy="280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320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5"/>
            <a:ext cx="6965245" cy="936103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беседки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02408"/>
            <a:ext cx="4248471" cy="41170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Грузовые петли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подвески снаряжения.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типов: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жесткие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 пластика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мягкие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шнур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прошитая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стропа.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больший комфорт при работе со снаряжением, мягкие удобнее при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узких мест.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151" y="1988840"/>
            <a:ext cx="1800200" cy="167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4149078"/>
            <a:ext cx="1800200" cy="152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20251" y="36654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4955" y="570279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968261" y="5478690"/>
            <a:ext cx="1080120" cy="860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88024" y="2967229"/>
            <a:ext cx="1080120" cy="140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20063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/>
          <a:lstStyle/>
          <a:p>
            <a:pPr marL="273050" lvl="0" indent="-273050">
              <a:spcBef>
                <a:spcPts val="6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беседки</a:t>
            </a:r>
            <a:endParaRPr lang="ru-RU" sz="2600" spc="0" dirty="0">
              <a:ln>
                <a:noFill/>
              </a:ln>
              <a:solidFill>
                <a:srgbClr val="FF0000"/>
              </a:solidFill>
              <a:effectLst/>
              <a:ea typeface="+mn-ea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2782" y="1844824"/>
            <a:ext cx="4906888" cy="4185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Регулировочные пряжки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Классические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обратным ходом стропы – очень простые и надежные, но исключают подгонку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ходу. Регулировка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расстегивания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обвязки.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Типа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осуществлять подгонку беседки на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ходу.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2734" y="3925925"/>
            <a:ext cx="1891100" cy="191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1927687"/>
            <a:ext cx="1859164" cy="162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335699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4906" y="56612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5918" y="352508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8284" y="582130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332639545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беседки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6196405" cy="2054653"/>
          </a:xfrm>
        </p:spPr>
        <p:txBody>
          <a:bodyPr>
            <a:normAutofit fontScale="70000" lnSpcReduction="20000"/>
          </a:bodyPr>
          <a:lstStyle/>
          <a:p>
            <a:pPr marL="45720" lvl="0" indent="0" algn="just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Силовая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петля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элемент страховочной системы, служащий для подключения устройств страховки и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самостраховки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lvl="0" indent="0" algn="ct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Силовая петля в страховочной системе может быть двух разных типов: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3166844"/>
            <a:ext cx="141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«Ручка»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3166844"/>
            <a:ext cx="159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</a:rPr>
              <a:t>«Кольцо»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1944216" cy="169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222" y="4221088"/>
            <a:ext cx="1708976" cy="163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285746" y="3683454"/>
            <a:ext cx="324036" cy="4777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701675" y="3618332"/>
            <a:ext cx="0" cy="6027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31585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792088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беседки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6628453" cy="19442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Ремни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ножных обхватов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сзади: выполняются из резинки или стропы небольшой прочности.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надевания беседки и позиционирования в нужном положении ножных обхватов. 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952547"/>
            <a:ext cx="2170288" cy="189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057" y="3952547"/>
            <a:ext cx="1860029" cy="1780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699792" y="4221088"/>
            <a:ext cx="1368152" cy="6775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65777" y="4198451"/>
            <a:ext cx="1776559" cy="6775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527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локировка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44824"/>
            <a:ext cx="6196405" cy="1656184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AA2B1E"/>
              </a:buClr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Блокировка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веревки (d=10-11 мм),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длиной 4-5 метров, соединяющий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 и низ страховочной системы. 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1.ytimg.com/vi/Wg2_a_lMYns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744416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4508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138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Использование ИСС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45730" y="2420888"/>
            <a:ext cx="5402799" cy="360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4175" y="1598970"/>
            <a:ext cx="332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спортивном туризме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9372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Использование ИСС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9311" y="2564904"/>
            <a:ext cx="701563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4175" y="1598970"/>
            <a:ext cx="332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спортивном туризме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6202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Использование ИСС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4802" y="2204864"/>
            <a:ext cx="5904656" cy="358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4175" y="1598970"/>
            <a:ext cx="332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спортивном туризме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0791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обучающихся с индивидуальной страховочной системой (ИСС)</a:t>
            </a:r>
          </a:p>
        </p:txBody>
      </p:sp>
    </p:spTree>
    <p:extLst>
      <p:ext uri="{BB962C8B-B14F-4D97-AF65-F5344CB8AC3E}">
        <p14:creationId xmlns:p14="http://schemas.microsoft.com/office/powerpoint/2010/main" val="21699555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Использование ИСС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702" y="2413681"/>
            <a:ext cx="6822185" cy="331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0135" y="1598970"/>
            <a:ext cx="2393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скалолазании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5101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8138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Использование ИСС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924" y="2098848"/>
            <a:ext cx="5898404" cy="392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78598" y="1598970"/>
            <a:ext cx="2137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альпинизме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5354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138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Использование ИСС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45319" y="2276872"/>
            <a:ext cx="3603625" cy="360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4665" y="1598970"/>
            <a:ext cx="4444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промышленном альпинизме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297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Использование ИСС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04027" y="2154084"/>
            <a:ext cx="5060261" cy="379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4664" y="1386663"/>
            <a:ext cx="4444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промышленном альпинизме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0569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14" y="689894"/>
            <a:ext cx="6965245" cy="955234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Использование ИСС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71800" y="2276872"/>
            <a:ext cx="3603625" cy="360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3618" y="1598970"/>
            <a:ext cx="580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сотрудников силовых структур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7862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6912768" cy="36038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http://skgorizont.ru/stati/item/klubnye-futbolki-copy-copy-3-copy-copy-copy-copy-copy-copy-copy-copy-copy-2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https://irkuem.livejournal.com/65746.html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images.huffingtonpost.com/2014-02-18-Ueli.jpg</a:t>
            </a:r>
            <a:endPara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https://img.youtube.com/vi/Wg2_a_lMYns/mqdefault.jpg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://www.amursk-rayon.ru.images.1c-bitrix-cdn.ru/upload/iblock/49a/49a48668ea2025fb427a2bcb7e9337da.jpg?1397542100240466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http://vustug-info.ru/sites/default/files/1_48_7.jpg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http://orsk.ru/images/stories/2013/06_june/alpin_32.jpg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http://www.turizmua.com.ua/wp-content/uploads/2015/01/Ekstremalnye-tury-min.jpg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AA2B1E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http://spox.ru/cache/imagemanager/2765479.jpg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AA2B1E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https://www.stroi-baza.ru/img/newmes/48625d7e481740d7c457711597c535c8.jpg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buClr>
                <a:srgbClr val="AA2B1E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https://medeo-sport.nethouse.ru/static/img/0000/0003/4527/34527161.7qbmlmlpz2.W665.jpg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buClr>
                <a:srgbClr val="AA2B1E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https://static.ngs.ru/news/52/preview/05ad077b98fd43fbcbaf5b20ada7e375028bb67b_900.jp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g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7274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Содержимое 1"/>
          <p:cNvSpPr>
            <a:spLocks noGrp="1"/>
          </p:cNvSpPr>
          <p:nvPr>
            <p:ph idx="1"/>
          </p:nvPr>
        </p:nvSpPr>
        <p:spPr>
          <a:xfrm>
            <a:off x="1475656" y="1988840"/>
            <a:ext cx="6196405" cy="36038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элементы, из которых состоит индивидуальная страховочная система;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особенности разных видов страховочной системы;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на примерах,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используется страховочная система.</a:t>
            </a:r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21285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ИСС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88840"/>
            <a:ext cx="6336704" cy="3603812"/>
          </a:xfrm>
        </p:spPr>
        <p:txBody>
          <a:bodyPr>
            <a:normAutofit/>
          </a:bodyPr>
          <a:lstStyle/>
          <a:p>
            <a:pPr marL="45720" lvl="0" indent="0" algn="just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страховочная система (ИСС) -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основной элемент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туризме, альпинизме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  <a:endParaRPr lang="ru-RU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Страховочная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соединение ремней (строп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снабженное фиксирующими пряжками, которое надевается на туриста и, надежно охватывая разные части тела, исключает возможность выскальзывания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туриста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системы. </a:t>
            </a:r>
          </a:p>
          <a:p>
            <a:pPr marL="45720" lvl="0" indent="0" algn="just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475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Страховочная система состоит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lvl="0" indent="0" algn="just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Грудной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обвязки (верхней части страховочной системы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Беседки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(нижней части страховочной системы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" lvl="0" indent="0" algn="just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Блокировки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98194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88322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Грудная обвязка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488341"/>
            <a:ext cx="4363424" cy="309634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1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«Бабочка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» </a:t>
            </a:r>
            <a:endParaRPr lang="ru-RU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грудная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обвязка этого 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типа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выполнена в виде 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восьмерки».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708396"/>
            <a:ext cx="3496632" cy="286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1185" y="1817529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часть ИСС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обвязки бывают двух основных типов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649602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4093" y="620688"/>
            <a:ext cx="6965245" cy="883226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Грудная обвязка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485" y="3068960"/>
            <a:ext cx="2719387" cy="224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1003736" y="2648526"/>
            <a:ext cx="4363424" cy="3096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2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«Майка» </a:t>
            </a:r>
          </a:p>
          <a:p>
            <a:pPr marL="0" indent="0">
              <a:buFont typeface="Brush Script MT" pitchFamily="66" charset="0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грудная обвязка этого </a:t>
            </a:r>
          </a:p>
          <a:p>
            <a:pPr marL="0" indent="0">
              <a:buFont typeface="Brush Script MT" pitchFamily="66" charset="0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типа состоит из грудного обхвата </a:t>
            </a:r>
          </a:p>
          <a:p>
            <a:pPr marL="0" indent="0">
              <a:buFont typeface="Brush Script MT" pitchFamily="66" charset="0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и плечевых лямок.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11185" y="1817529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часть ИСС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обвязки бывают двух основных типов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1848783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9377" y="764704"/>
            <a:ext cx="6965245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грудной обвязки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844824"/>
            <a:ext cx="6196405" cy="158588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Коуши –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прошитой стропы, конструктивно входящие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ИСС, предназначенные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состегивания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обвязки.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610781"/>
            <a:ext cx="2064404" cy="208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610781"/>
            <a:ext cx="1965530" cy="208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115616" y="4018298"/>
            <a:ext cx="1296144" cy="4400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4018298"/>
            <a:ext cx="1296144" cy="3760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183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864097"/>
          </a:xfrm>
        </p:spPr>
        <p:txBody>
          <a:bodyPr>
            <a:normAutofit/>
          </a:bodyPr>
          <a:lstStyle/>
          <a:p>
            <a:r>
              <a:rPr lang="ru-RU" sz="4000" b="1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ea typeface="Calibri"/>
                <a:cs typeface="+mn-cs"/>
              </a:rPr>
              <a:t>Беседка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7030" y="1556792"/>
            <a:ext cx="6196405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Нижняя часть ИСС</a:t>
            </a:r>
          </a:p>
          <a:p>
            <a:pPr marL="0" indent="0" algn="ctr">
              <a:buNone/>
            </a:pPr>
            <a:endParaRPr lang="ru-RU" sz="800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Типы Беседок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1" y="3387155"/>
            <a:ext cx="2951163" cy="257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2719387" cy="260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598723"/>
            <a:ext cx="6770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единой точкой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привязывания            Беседка с кольцом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131840" y="2998833"/>
            <a:ext cx="0" cy="3581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16216" y="2967380"/>
            <a:ext cx="0" cy="3581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89439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2000</TotalTime>
  <Words>492</Words>
  <Application>Microsoft Office PowerPoint</Application>
  <PresentationFormat>Экран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Индивидуальная страховочная система</vt:lpstr>
      <vt:lpstr>Цель</vt:lpstr>
      <vt:lpstr>Задачи:</vt:lpstr>
      <vt:lpstr>Что такое ИСС</vt:lpstr>
      <vt:lpstr>Страховочная система состоит из </vt:lpstr>
      <vt:lpstr>Грудная обвязка</vt:lpstr>
      <vt:lpstr>Грудная обвязка</vt:lpstr>
      <vt:lpstr>Элементы грудной обвязки</vt:lpstr>
      <vt:lpstr>Беседка</vt:lpstr>
      <vt:lpstr>Элементы беседки</vt:lpstr>
      <vt:lpstr>Элементы беседки</vt:lpstr>
      <vt:lpstr>Элементы беседки</vt:lpstr>
      <vt:lpstr>Элементы беседки</vt:lpstr>
      <vt:lpstr>Элементы беседки</vt:lpstr>
      <vt:lpstr>Элементы беседки</vt:lpstr>
      <vt:lpstr>Блокировка</vt:lpstr>
      <vt:lpstr>Использование ИСС</vt:lpstr>
      <vt:lpstr>Использование ИСС</vt:lpstr>
      <vt:lpstr>Использование ИСС</vt:lpstr>
      <vt:lpstr>Использование ИСС</vt:lpstr>
      <vt:lpstr>Использование ИСС</vt:lpstr>
      <vt:lpstr>Использование ИСС</vt:lpstr>
      <vt:lpstr>Использование ИСС</vt:lpstr>
      <vt:lpstr>Использование ИСС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Ильюша</cp:lastModifiedBy>
  <cp:revision>92</cp:revision>
  <dcterms:created xsi:type="dcterms:W3CDTF">2017-11-22T08:00:15Z</dcterms:created>
  <dcterms:modified xsi:type="dcterms:W3CDTF">2019-12-17T15:03:39Z</dcterms:modified>
</cp:coreProperties>
</file>