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5179-E4AC-4CAE-85F7-2FC296C0D80B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4B91F-B074-49B9-A51A-EC8EBA15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4B91F-B074-49B9-A51A-EC8EBA1589F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4576-70E5-4AB9-987F-B8F0B5FEDE10}" type="datetimeFigureOut">
              <a:rPr lang="ru-RU" smtClean="0"/>
              <a:pPr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59A0-F8DC-4763-9D7C-B3B07B7F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8072494" cy="200026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Камешки </a:t>
            </a:r>
            <a:r>
              <a:rPr lang="ru-RU" sz="4800" b="1" dirty="0" err="1" smtClean="0"/>
              <a:t>Марблс</a:t>
            </a:r>
            <a:r>
              <a:rPr lang="ru-RU" sz="4800" b="1" dirty="0" smtClean="0"/>
              <a:t> </a:t>
            </a:r>
            <a:r>
              <a:rPr lang="ru-RU" sz="4800" b="1" dirty="0" smtClean="0"/>
              <a:t>и их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значение в </a:t>
            </a:r>
            <a:r>
              <a:rPr lang="ru-RU" sz="4800" b="1" dirty="0" smtClean="0"/>
              <a:t>сенсорном развитии детей </a:t>
            </a:r>
            <a:r>
              <a:rPr lang="ru-RU" sz="4800" b="1" dirty="0" smtClean="0"/>
              <a:t>.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78" y="142852"/>
            <a:ext cx="8501122" cy="857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Муниципальное автономное дошкольное образовательное учреждение «Детский сад № 55 города Благовещенска»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29058" y="5000636"/>
            <a:ext cx="450059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Дегтярёва Ольга Тимофеевна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«Дорисуй предмет» </a:t>
            </a:r>
            <a:endParaRPr lang="ru-RU" b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00174"/>
            <a:ext cx="460775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 r="16656"/>
          <a:stretch>
            <a:fillRect/>
          </a:stretch>
        </p:blipFill>
        <p:spPr bwMode="auto">
          <a:xfrm>
            <a:off x="428596" y="928670"/>
            <a:ext cx="170680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9" name="Picture 5" descr="E:\DSC_5187.JPG"/>
          <p:cNvPicPr>
            <a:picLocks noChangeAspect="1" noChangeArrowheads="1"/>
          </p:cNvPicPr>
          <p:nvPr/>
        </p:nvPicPr>
        <p:blipFill>
          <a:blip r:embed="rId5" cstate="print"/>
          <a:srcRect t="20000"/>
          <a:stretch>
            <a:fillRect/>
          </a:stretch>
        </p:blipFill>
        <p:spPr bwMode="auto">
          <a:xfrm rot="5400000">
            <a:off x="1638586" y="4004960"/>
            <a:ext cx="308074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«Сложи узор» </a:t>
            </a:r>
            <a:endParaRPr lang="ru-RU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10929"/>
          <a:stretch>
            <a:fillRect/>
          </a:stretch>
        </p:blipFill>
        <p:spPr bwMode="auto">
          <a:xfrm>
            <a:off x="1785918" y="1000108"/>
            <a:ext cx="620398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«Чудесный мешочек» </a:t>
            </a:r>
            <a:endParaRPr lang="ru-RU" b="1" dirty="0"/>
          </a:p>
        </p:txBody>
      </p:sp>
      <p:pic>
        <p:nvPicPr>
          <p:cNvPr id="38914" name="Picture 2" descr="C:\Users\Галина\Documents\Downloads\17-10-2019_15-28-27\DSC_6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2786082" cy="4179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5" name="Picture 3" descr="C:\Users\Галина\Documents\Downloads\17-10-2019_15-28-27\DSC_6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428736"/>
            <a:ext cx="2786083" cy="417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Сенсорное развитие ребенка </a:t>
            </a:r>
            <a:r>
              <a:rPr lang="ru-RU" sz="4800" dirty="0" smtClean="0"/>
              <a:t>-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 smtClean="0"/>
              <a:t>это </a:t>
            </a:r>
            <a:r>
              <a:rPr lang="ru-RU" sz="4000" dirty="0"/>
              <a:t>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29784" cy="1785950"/>
          </a:xfrm>
        </p:spPr>
        <p:txBody>
          <a:bodyPr>
            <a:normAutofit fontScale="90000"/>
          </a:bodyPr>
          <a:lstStyle/>
          <a:p>
            <a:r>
              <a:rPr lang="ru-RU" sz="4900" b="1" dirty="0" err="1" smtClean="0"/>
              <a:t>Марблс</a:t>
            </a:r>
            <a:r>
              <a:rPr lang="ru-RU" sz="49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(от английского «</a:t>
            </a:r>
            <a:r>
              <a:rPr lang="ru-RU" dirty="0" err="1" smtClean="0"/>
              <a:t>marbles</a:t>
            </a:r>
            <a:r>
              <a:rPr lang="ru-RU" dirty="0" smtClean="0"/>
              <a:t>»-мраморные)-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143932" cy="39116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это </a:t>
            </a:r>
            <a:r>
              <a:rPr lang="ru-RU" dirty="0"/>
              <a:t>созданные человеком разноцветные стеклянные шарики или плоские камешки, имеющие разнообразную окраску, могущие быть как однотонными, так и сочетающими в себе несколько цветов или даже рисунок.</a:t>
            </a:r>
          </a:p>
          <a:p>
            <a:endParaRPr lang="ru-RU" dirty="0"/>
          </a:p>
        </p:txBody>
      </p:sp>
      <p:pic>
        <p:nvPicPr>
          <p:cNvPr id="4098" name="Picture 2" descr="https://i2.wp.com/karnaval125.ru/d/356883/d/marb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143380"/>
            <a:ext cx="4436352" cy="242886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/>
              <a:t>Использование камешков: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9600" dirty="0"/>
              <a:t>развиваются все виды ощущений, повышается мотивация, осознанность, интерес, формируется стремление к </a:t>
            </a:r>
            <a:r>
              <a:rPr lang="ru-RU" sz="9600" dirty="0" smtClean="0"/>
              <a:t>самостоятельности;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9600" dirty="0" smtClean="0"/>
              <a:t>совершенствуется мелкая моторика </a:t>
            </a:r>
            <a:r>
              <a:rPr lang="ru-RU" sz="9600" dirty="0"/>
              <a:t>пальцев, движений </a:t>
            </a:r>
            <a:r>
              <a:rPr lang="ru-RU" sz="9600" dirty="0" smtClean="0"/>
              <a:t>рук;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9600" dirty="0"/>
              <a:t>совершенствуется зрительно-моторная </a:t>
            </a:r>
            <a:r>
              <a:rPr lang="ru-RU" sz="9600" dirty="0" smtClean="0"/>
              <a:t>координация;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9600" dirty="0" smtClean="0"/>
              <a:t> развивается память, мышление, речь, воображение, творческая активность, познавательная деятельность;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9600" dirty="0" smtClean="0"/>
              <a:t>формируются знания о форме, величине, пространственном расположении предметов, развивается тактильная чувственность;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9600" dirty="0" smtClean="0"/>
              <a:t>создаются предпосылки для мотивированной деятельности, эмоционального и эстетического восприятия;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9600" dirty="0" smtClean="0"/>
              <a:t>оказывается положительное влияние на психику ребенка;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9600" dirty="0" smtClean="0"/>
              <a:t>благотворно сказывается на общем состоянии здоровья детей.</a:t>
            </a:r>
          </a:p>
          <a:p>
            <a:pPr algn="just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0"/>
            <a:ext cx="4964941" cy="3239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65870"/>
            <a:ext cx="2143140" cy="3249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"/>
            <a:ext cx="214314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429000"/>
            <a:ext cx="5000660" cy="3239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10583" r="15333"/>
          <a:stretch>
            <a:fillRect/>
          </a:stretch>
        </p:blipFill>
        <p:spPr bwMode="auto">
          <a:xfrm>
            <a:off x="4857752" y="1785926"/>
            <a:ext cx="400052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71546"/>
            <a:ext cx="360000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«Сухой бассейн»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«Золушка» </a:t>
            </a:r>
            <a:endParaRPr lang="ru-RU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t="14000"/>
          <a:stretch>
            <a:fillRect/>
          </a:stretch>
        </p:blipFill>
        <p:spPr bwMode="auto">
          <a:xfrm>
            <a:off x="571472" y="4000504"/>
            <a:ext cx="1993619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357298"/>
            <a:ext cx="6107949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6" descr="E:\DSC_5244.JPG"/>
          <p:cNvPicPr>
            <a:picLocks noChangeAspect="1" noChangeArrowheads="1"/>
          </p:cNvPicPr>
          <p:nvPr/>
        </p:nvPicPr>
        <p:blipFill>
          <a:blip r:embed="rId5" cstate="print"/>
          <a:srcRect l="10227" b="11364"/>
          <a:stretch>
            <a:fillRect/>
          </a:stretch>
        </p:blipFill>
        <p:spPr bwMode="auto">
          <a:xfrm>
            <a:off x="571472" y="857232"/>
            <a:ext cx="2000264" cy="2962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«Маленькие волшебники» </a:t>
            </a:r>
            <a:endParaRPr lang="ru-RU" b="1" dirty="0"/>
          </a:p>
        </p:txBody>
      </p:sp>
      <p:pic>
        <p:nvPicPr>
          <p:cNvPr id="34819" name="Picture 3" descr="E:\DSC_5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2214578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l="2564"/>
          <a:stretch>
            <a:fillRect/>
          </a:stretch>
        </p:blipFill>
        <p:spPr bwMode="auto">
          <a:xfrm>
            <a:off x="2214546" y="3071810"/>
            <a:ext cx="501165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 l="26458" r="21948"/>
          <a:stretch>
            <a:fillRect/>
          </a:stretch>
        </p:blipFill>
        <p:spPr bwMode="auto">
          <a:xfrm>
            <a:off x="6500794" y="857232"/>
            <a:ext cx="2643206" cy="3342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3.bp.blogspot.com/-WkEEidlYjGA/Wz-ZMi2fQ3I/AAAAAAAACyo/JJpXpI_CJtsOuP2KJDM8eaY5Vh-MDdgMwCLcBGAs/s1600/Powerpoint%2BBackgrounds%2B%2528Lovely%2BChrist%2529%2B%252815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4348" y="-14290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«Сделай рисунок по образцу» </a:t>
            </a:r>
            <a:endParaRPr lang="ru-RU" b="1" dirty="0"/>
          </a:p>
        </p:txBody>
      </p:sp>
      <p:pic>
        <p:nvPicPr>
          <p:cNvPr id="35842" name="Picture 2" descr="E:\DSC_5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1928826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 descr="E:\DSC_5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786190"/>
            <a:ext cx="1928826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0703" y="1196563"/>
            <a:ext cx="2893239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5" name="Picture 5" descr="E:\DSC_53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946786" y="1196562"/>
            <a:ext cx="289323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 descr="E:\DSC_54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732867" y="1196563"/>
            <a:ext cx="2893239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786190"/>
            <a:ext cx="1928826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1455</TotalTime>
  <Words>205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Камешки Марблс и их значение в сенсорном развитии детей . </vt:lpstr>
      <vt:lpstr>Сенсорное развитие ребенка - </vt:lpstr>
      <vt:lpstr>Марблс  (от английского «marbles»-мраморные)- </vt:lpstr>
      <vt:lpstr>Использование камешков: </vt:lpstr>
      <vt:lpstr>Слайд 5</vt:lpstr>
      <vt:lpstr>«Сухой бассейн» </vt:lpstr>
      <vt:lpstr>«Золушка» </vt:lpstr>
      <vt:lpstr>«Маленькие волшебники» </vt:lpstr>
      <vt:lpstr>«Сделай рисунок по образцу» </vt:lpstr>
      <vt:lpstr>«Дорисуй предмет» </vt:lpstr>
      <vt:lpstr>«Сложи узор» </vt:lpstr>
      <vt:lpstr>«Чудесный мешочек»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оля</cp:lastModifiedBy>
  <cp:revision>10</cp:revision>
  <dcterms:created xsi:type="dcterms:W3CDTF">2019-10-09T00:43:01Z</dcterms:created>
  <dcterms:modified xsi:type="dcterms:W3CDTF">2020-03-09T11:33:41Z</dcterms:modified>
</cp:coreProperties>
</file>