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DF013D0-1402-4343-9453-29833B4677B0}" type="datetimeFigureOut">
              <a:rPr lang="ru-RU" smtClean="0"/>
              <a:t>28.12.2017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8F444A2-E8E0-473F-AC1A-8F5DCFF152D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7772400" cy="197408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836712"/>
            <a:ext cx="7128792" cy="36724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endParaRPr lang="ru-RU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4500" dirty="0" smtClean="0">
                <a:solidFill>
                  <a:schemeClr val="tx1"/>
                </a:solidFill>
              </a:rPr>
              <a:t>«</a:t>
            </a:r>
            <a:r>
              <a:rPr lang="ru-RU" sz="4500" dirty="0" smtClean="0">
                <a:solidFill>
                  <a:schemeClr val="tx1"/>
                </a:solidFill>
              </a:rPr>
              <a:t>Формирование  у детей старшего дошкольного возраста основ социальной культуры в процессе игровой деятельности"</a:t>
            </a:r>
          </a:p>
          <a:p>
            <a:pPr>
              <a:lnSpc>
                <a:spcPct val="120000"/>
              </a:lnSpc>
            </a:pPr>
            <a:endParaRPr lang="ru-RU" sz="4500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4733" y="4869160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Автор работы: воспитатель - Стрела Любовь Васильевна 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МБДОУ </a:t>
            </a:r>
            <a:r>
              <a:rPr lang="ru-RU" dirty="0"/>
              <a:t>«Детский сад № 21 «Земляничка» города Димитровграда </a:t>
            </a:r>
            <a:r>
              <a:rPr lang="ru-RU" dirty="0" smtClean="0"/>
              <a:t>Ульяновской области</a:t>
            </a:r>
            <a:r>
              <a:rPr lang="ru-RU" dirty="0"/>
              <a:t>» </a:t>
            </a:r>
          </a:p>
          <a:p>
            <a:pPr>
              <a:lnSpc>
                <a:spcPct val="120000"/>
              </a:lnSpc>
            </a:pP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367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проведения мониторинга, были выбраны следующие методики:</a:t>
            </a:r>
          </a:p>
          <a:p>
            <a:pPr marL="0" indent="0">
              <a:buNone/>
            </a:pPr>
            <a:r>
              <a:rPr lang="ru-RU" dirty="0" smtClean="0"/>
              <a:t>•	Методика изучения уровня формирования интегративных качеств личности - на основании материалов мониторинга Программы «Детство», методического пособия Верещагиной Н.В «Результаты мониторинга детского развития. Уровни развития интегративных качеств».</a:t>
            </a:r>
          </a:p>
          <a:p>
            <a:r>
              <a:rPr lang="ru-RU" dirty="0" smtClean="0"/>
              <a:t>•	На заключительном этапе (дополнительно) —методика Н.Ю. </a:t>
            </a:r>
            <a:r>
              <a:rPr lang="ru-RU" dirty="0" err="1" smtClean="0"/>
              <a:t>Майданкиной</a:t>
            </a:r>
            <a:r>
              <a:rPr lang="ru-RU" dirty="0" smtClean="0"/>
              <a:t> - выявление «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 детей дошкольного возраста социальных навыков в процессе социально-личностного развития».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75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Направления работы:</a:t>
            </a:r>
          </a:p>
          <a:p>
            <a:r>
              <a:rPr lang="ru-RU" dirty="0" smtClean="0"/>
              <a:t>1.	С детьми.</a:t>
            </a:r>
          </a:p>
          <a:p>
            <a:r>
              <a:rPr lang="ru-RU" dirty="0" smtClean="0"/>
              <a:t>2.	С педагогами.</a:t>
            </a:r>
          </a:p>
          <a:p>
            <a:r>
              <a:rPr lang="ru-RU" dirty="0" smtClean="0"/>
              <a:t>3.	С родителями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499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детьми (формы):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НООД, игры, беседы, вечера развлечения, решение проблемных ситуаций, совместные с родителями праздники, художественно- творческая </a:t>
            </a:r>
            <a:r>
              <a:rPr lang="ru-RU" dirty="0" err="1" smtClean="0"/>
              <a:t>деятельность,театрализованная</a:t>
            </a:r>
            <a:r>
              <a:rPr lang="ru-RU" dirty="0" smtClean="0"/>
              <a:t>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1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358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                                                                                                                     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> </a:t>
            </a:r>
            <a:r>
              <a:rPr lang="ru-RU" sz="3100" dirty="0" smtClean="0"/>
              <a:t>                                                                           </a:t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Я использовала для реализации задач проекта разные виды игр.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9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Сюжетно-ролевые игры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16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Коммуникативные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4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80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Подвижные игры и другие...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7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Консультации, совместные досуги и праздники.</a:t>
            </a:r>
          </a:p>
          <a:p>
            <a:r>
              <a:rPr lang="ru-RU" sz="2000" dirty="0" smtClean="0"/>
              <a:t>Оформление стенда для родителей, папки-передвижки, газеты, фотовыставки. Беседы, родительские собрания.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29051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12" descr="C:\Users\Пользователь\AppData\Local\Microsoft\Windows\Temporary Internet Files\Content.Word\DSCN2997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500438"/>
            <a:ext cx="32146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0806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педагогами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Консультации, беседы, смотр-конкурс, педагогический совет, мастер- класс.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32369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13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Актуальность темы вызвана противоречием между необходимостью обогащения социальным опытом для социально-культурного развития и малой практической возможностью в общественной жизни. Родители, как основные носители социального опыта (Орлова С.А.) в современной ситуации недостаточно взаимодействуют с детьми в силу своей загруженности, не владея адекватной информацией о значимости обогащения социальным опытом уже с дошкольного периода и т.п. Поэтому разностороннее содержание игровой деятельности в дошкольных учреждениях способно частично реализовать пробел социально-культурного развития личности. Однако педагогическая потребность в содержании игровой деятельности по социально-личностному развитию не уточнена и носит ситуативный характер.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61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Сравнительный анализ результатов (вводной и заключительной диагностики).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4091" y="3049608"/>
            <a:ext cx="4535817" cy="17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313293"/>
              </p:ext>
            </p:extLst>
          </p:nvPr>
        </p:nvGraphicFramePr>
        <p:xfrm>
          <a:off x="1619672" y="1700808"/>
          <a:ext cx="5184576" cy="1305016"/>
        </p:xfrm>
        <a:graphic>
          <a:graphicData uri="http://schemas.openxmlformats.org/drawingml/2006/table">
            <a:tbl>
              <a:tblPr firstRow="1" firstCol="1" bandRow="1"/>
              <a:tblGrid>
                <a:gridCol w="1331068"/>
                <a:gridCol w="2049581"/>
                <a:gridCol w="1803927"/>
              </a:tblGrid>
              <a:tr h="456712">
                <a:tc>
                  <a:txBody>
                    <a:bodyPr/>
                    <a:lstStyle/>
                    <a:p>
                      <a:pPr marL="76200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1200" spc="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Уровни освоения материала детьми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Вводная</a:t>
                      </a:r>
                    </a:p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spc="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диагностика 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Итоговая </a:t>
                      </a:r>
                      <a:endParaRPr lang="ru-RU" sz="1200" spc="45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диагностика </a:t>
                      </a:r>
                      <a:r>
                        <a:rPr lang="ru-RU" sz="1200" spc="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805"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356"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5255">
                <a:tc>
                  <a:txBody>
                    <a:bodyPr/>
                    <a:lstStyle/>
                    <a:p>
                      <a:pPr marL="762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spc="4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77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диагностики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по методике Н.Ю. </a:t>
            </a:r>
            <a:r>
              <a:rPr lang="ru-RU" sz="2000" dirty="0" err="1" smtClean="0"/>
              <a:t>Майданкиной</a:t>
            </a:r>
            <a:r>
              <a:rPr lang="ru-RU" sz="2000" dirty="0" smtClean="0"/>
              <a:t> - выявление «Уровня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у детей дошкольного возраста социальных навыков в процессе </a:t>
            </a:r>
            <a:r>
              <a:rPr lang="ru-RU" sz="2000" dirty="0" err="1" smtClean="0"/>
              <a:t>социально¬личностного</a:t>
            </a:r>
            <a:r>
              <a:rPr lang="ru-RU" sz="2000" dirty="0" smtClean="0"/>
              <a:t> развития»: </a:t>
            </a:r>
          </a:p>
          <a:p>
            <a:r>
              <a:rPr lang="ru-RU" sz="2000" dirty="0" smtClean="0"/>
              <a:t>Высокий уровень - 1 1 чел (61,2%);</a:t>
            </a:r>
          </a:p>
          <a:p>
            <a:r>
              <a:rPr lang="ru-RU" sz="2000" dirty="0" smtClean="0"/>
              <a:t>Средний уровень - 6 чел. (33,3%); </a:t>
            </a:r>
          </a:p>
          <a:p>
            <a:r>
              <a:rPr lang="ru-RU" sz="2000" dirty="0" smtClean="0"/>
              <a:t>Низкий уровень - 1 чел. (6%).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62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 по диагностике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Сделав сравнительный анализ вводной и итоговой диагностики, я пришла к выводу, что повысился процент детей, показавших хорошие и удовлетворительные результаты, а низкий результат снизился с 22% до 6%. Из группы (1 человек) показал низкий результат, этот ребенок мало посещал детский сад по причине болезни и семейным причинам.</a:t>
            </a:r>
          </a:p>
          <a:p>
            <a:r>
              <a:rPr lang="ru-RU" dirty="0" smtClean="0"/>
              <a:t>На основании данных диагностики показатель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интегративных качеств личности детей значительно увеличился. Высокий уровень показали 33% детей, средний уровень -  61%, низкий уровень показали дети, мало посещающие детский сад - 6% . Высокий уровень знаний увеличился на 29%.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52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Сейчас можно смело сказать, что нам удалось:</a:t>
            </a:r>
          </a:p>
          <a:p>
            <a:r>
              <a:rPr lang="ru-RU" sz="1800" dirty="0" smtClean="0"/>
              <a:t>-	разработать эффективную методику формирования социальной культуры детей старшего дошкольного возраста;</a:t>
            </a:r>
          </a:p>
          <a:p>
            <a:r>
              <a:rPr lang="ru-RU" sz="1800" dirty="0" smtClean="0"/>
              <a:t>-	познакомить детей старшего дошкольного возраста в соответствующей возрасту форме с основными понятиями и терминами социально-нравственного содержания;</a:t>
            </a:r>
          </a:p>
          <a:p>
            <a:r>
              <a:rPr lang="ru-RU" sz="1800" dirty="0" smtClean="0"/>
              <a:t>-	улучшить коммуникативные функции речи у дошкольников.</a:t>
            </a:r>
          </a:p>
          <a:p>
            <a:r>
              <a:rPr lang="ru-RU" sz="1800" dirty="0" smtClean="0"/>
              <a:t>-	заложить предпосылки развития у детей нравственно-волевых качеств (уверенности, толерантности, уважения к другим людям).</a:t>
            </a:r>
          </a:p>
          <a:p>
            <a:r>
              <a:rPr lang="ru-RU" sz="1800" dirty="0"/>
              <a:t>Положительные результаты работы достигнуты:</a:t>
            </a:r>
          </a:p>
          <a:p>
            <a:r>
              <a:rPr lang="ru-RU" sz="1800" dirty="0"/>
              <a:t>-	За счет интеграции разных методов и приемов работы воспитателя с детьми.</a:t>
            </a:r>
          </a:p>
          <a:p>
            <a:r>
              <a:rPr lang="ru-RU" sz="1800" dirty="0"/>
              <a:t>-	Грамотного планирования и организации совместной работы с педагогами и родителями.</a:t>
            </a:r>
          </a:p>
          <a:p>
            <a:r>
              <a:rPr lang="ru-RU" sz="1800" dirty="0"/>
              <a:t>-	Личной заинтересованности в результатах работы каждого участника проекта.</a:t>
            </a:r>
          </a:p>
          <a:p>
            <a:endParaRPr lang="ru-RU" sz="1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608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Материалы педагогического </a:t>
            </a:r>
          </a:p>
          <a:p>
            <a:pPr marL="0" indent="0">
              <a:buNone/>
            </a:pPr>
            <a:r>
              <a:rPr lang="ru-RU" sz="1800" dirty="0" smtClean="0"/>
              <a:t>проекта успешно апробированы</a:t>
            </a:r>
          </a:p>
          <a:p>
            <a:pPr marL="0" indent="0">
              <a:buNone/>
            </a:pPr>
            <a:r>
              <a:rPr lang="ru-RU" sz="1800" dirty="0" smtClean="0"/>
              <a:t> и могут быть интересны педагогам</a:t>
            </a:r>
          </a:p>
          <a:p>
            <a:pPr marL="0" indent="0">
              <a:buNone/>
            </a:pPr>
            <a:r>
              <a:rPr lang="ru-RU" sz="1800" dirty="0" smtClean="0"/>
              <a:t> дошкольных групп, так как могут</a:t>
            </a:r>
          </a:p>
          <a:p>
            <a:pPr marL="0" indent="0">
              <a:buNone/>
            </a:pPr>
            <a:r>
              <a:rPr lang="ru-RU" sz="1800" dirty="0" smtClean="0"/>
              <a:t> быть использованы в работе</a:t>
            </a:r>
          </a:p>
          <a:p>
            <a:pPr marL="0" indent="0">
              <a:buNone/>
            </a:pPr>
            <a:r>
              <a:rPr lang="ru-RU" sz="1800" dirty="0" smtClean="0"/>
              <a:t> по формированию социальной</a:t>
            </a:r>
          </a:p>
          <a:p>
            <a:pPr marL="0" indent="0">
              <a:buNone/>
            </a:pPr>
            <a:r>
              <a:rPr lang="ru-RU" sz="1800" dirty="0" smtClean="0"/>
              <a:t> культуры дошкольников.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92" y="980728"/>
            <a:ext cx="42277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192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40000"/>
                <a:lumOff val="60000"/>
              </a:schemeClr>
            </a:gs>
            <a:gs pos="20000">
              <a:schemeClr val="bg2">
                <a:tint val="80000"/>
                <a:satMod val="355000"/>
              </a:schemeClr>
            </a:gs>
            <a:gs pos="100000">
              <a:schemeClr val="bg2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021" y="1844824"/>
            <a:ext cx="8229600" cy="452628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i="1" dirty="0" smtClean="0">
              <a:solidFill>
                <a:srgbClr val="BFBAF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i="1" dirty="0">
              <a:solidFill>
                <a:srgbClr val="BFBAF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i="1" dirty="0" smtClean="0">
              <a:solidFill>
                <a:srgbClr val="BFBAF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i="1" dirty="0">
              <a:solidFill>
                <a:srgbClr val="BFBAF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МБДОУ «Детский сад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№ 21 «Земляничка»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Димитровграда 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Ульяновской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области»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433510, Ульяновская обл.,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Димитровград г.,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Курчатова ул., 6-а,</a:t>
            </a:r>
            <a:br>
              <a:rPr lang="ru-RU" sz="1800" b="1" i="1" dirty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тел. (факс) 8 (235)34101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1934"/>
            <a:ext cx="471572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5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3040"/>
            <a:ext cx="8229600" cy="45262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 исследования: </a:t>
            </a:r>
            <a:r>
              <a:rPr lang="ru-RU" dirty="0" smtClean="0"/>
              <a:t>выявление наиболее эффективных методов формирования основ социальной культуры у детей и разработка методической системы, направленной на воспитание социальной культуры у детей старшего дошкольного возраста через игровую деятельность.</a:t>
            </a:r>
          </a:p>
          <a:p>
            <a:r>
              <a:rPr lang="ru-RU" b="1" dirty="0" smtClean="0"/>
              <a:t>Объект исследования: </a:t>
            </a:r>
            <a:r>
              <a:rPr lang="ru-RU" dirty="0" smtClean="0"/>
              <a:t>процесс формирования основ социальной культуры у детей старшего дошкольного.</a:t>
            </a:r>
          </a:p>
          <a:p>
            <a:r>
              <a:rPr lang="ru-RU" b="1" dirty="0" smtClean="0"/>
              <a:t>Предмет исследования: </a:t>
            </a:r>
            <a:r>
              <a:rPr lang="ru-RU" dirty="0" smtClean="0"/>
              <a:t>формирование основ социальной культуры у детей старшего дошкольного возраста через игровую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10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Существенное повышение уровня формирования  социальной культуры дошкольников возможно через игровую деятельность, как самую эффективную форму обучения детей в дошкольном возрасте, если будут проводится игровые упражнения на    ознакомление с основными нормами общения с другими людьми, с нормами морали, а так же основными представлениями об обществе и государстве, на обучение бесконфликтному поведению со сверстниками и взрослыми.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0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	Теоретически обосновать основы социальной культуры у детей старшего дошкольного возраста.</a:t>
            </a:r>
          </a:p>
          <a:p>
            <a:r>
              <a:rPr lang="ru-RU" dirty="0" smtClean="0"/>
              <a:t>2.	Изучить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социальной культуры у детей старшего дошкольного возраста.</a:t>
            </a:r>
          </a:p>
          <a:p>
            <a:r>
              <a:rPr lang="ru-RU" dirty="0" smtClean="0"/>
              <a:t>3.	Разработать систему работы по организации игровой деятельности как средство формирования основ социальной культуры у детей старшего дошкольного возраста.</a:t>
            </a:r>
          </a:p>
          <a:p>
            <a:r>
              <a:rPr lang="ru-RU" dirty="0" smtClean="0"/>
              <a:t>4.   Проверить эффективность использования методов воспитания социальной культуры у детей посредством игровой деятельности.</a:t>
            </a:r>
          </a:p>
          <a:p>
            <a:r>
              <a:rPr lang="ru-RU" dirty="0" smtClean="0"/>
              <a:t>5. 	Изучить и оформить педагогический проект.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0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 исследования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теоретические методы: анализ психолого-педагогической литературы;</a:t>
            </a:r>
          </a:p>
          <a:p>
            <a:r>
              <a:rPr lang="ru-RU" dirty="0" smtClean="0"/>
              <a:t>- эмпирические методы, включающие тестирование, формирующий эксперимент, методы обработки данных: количественный анализ с использованием методов математической статистики и качественный анализ результатов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7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Практическая значимость исследования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обусловлена тем, что содержащиеся в нем теоретические положения  отражены в научно-методических рекомендаций, применение которых позволяет существенно улучшить уровень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социальной культуры детей старшего дошкольного возраста; </a:t>
            </a:r>
          </a:p>
          <a:p>
            <a:r>
              <a:rPr lang="ru-RU" dirty="0" smtClean="0"/>
              <a:t>результаты моего исследования в дальнейшем могут быть использованы как теоретическое и практическое руководство в работе детского сада по формированию социальной культуры детей старшего дошкольного возраста.</a:t>
            </a:r>
          </a:p>
          <a:p>
            <a:endParaRPr lang="ru-RU" dirty="0" smtClean="0"/>
          </a:p>
          <a:p>
            <a:r>
              <a:rPr lang="ru-RU" dirty="0" smtClean="0"/>
              <a:t>Каковы же педагогические условия формирования социальной культуры у детей старшего дошкольного возраста в процессе игровой деятельности?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07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Анализ научно – методической литературы</a:t>
            </a:r>
            <a:br>
              <a:rPr lang="ru-RU" sz="2200" dirty="0" smtClean="0"/>
            </a:br>
            <a:r>
              <a:rPr lang="ru-RU" sz="2200" dirty="0" smtClean="0"/>
              <a:t> по проблеме формирования у детей дошкольного возраста основ социальной культуры в процессе игровой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теоретической части я рассмотрела работы следующих авторов: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Р.Буре</a:t>
            </a:r>
            <a:r>
              <a:rPr lang="ru-RU" dirty="0" smtClean="0"/>
              <a:t>, Л. </a:t>
            </a:r>
            <a:r>
              <a:rPr lang="ru-RU" dirty="0" err="1" smtClean="0"/>
              <a:t>Божович</a:t>
            </a:r>
            <a:r>
              <a:rPr lang="ru-RU" dirty="0" smtClean="0"/>
              <a:t>, Л. </a:t>
            </a:r>
            <a:r>
              <a:rPr lang="ru-RU" dirty="0" err="1" smtClean="0"/>
              <a:t>Венгера</a:t>
            </a:r>
            <a:r>
              <a:rPr lang="ru-RU" dirty="0" smtClean="0"/>
              <a:t>, А. </a:t>
            </a:r>
            <a:r>
              <a:rPr lang="ru-RU" dirty="0" err="1" smtClean="0"/>
              <a:t>Асмолова</a:t>
            </a:r>
            <a:r>
              <a:rPr lang="ru-RU" dirty="0" smtClean="0"/>
              <a:t>. Н. </a:t>
            </a:r>
            <a:r>
              <a:rPr lang="ru-RU" dirty="0" err="1" smtClean="0"/>
              <a:t>Шевандрина</a:t>
            </a:r>
            <a:r>
              <a:rPr lang="ru-RU" dirty="0" smtClean="0"/>
              <a:t>. М. Вебера, Л. Коломийченко. Н. </a:t>
            </a:r>
            <a:r>
              <a:rPr lang="ru-RU" dirty="0" err="1" smtClean="0"/>
              <a:t>Майданкиной</a:t>
            </a:r>
            <a:r>
              <a:rPr lang="ru-RU" dirty="0" smtClean="0"/>
              <a:t>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72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Анализ комплексных Программ для детских садов на предмет развития детской социальной культуры.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Программа «От рождения до школы», автор Н. Е. </a:t>
            </a:r>
            <a:r>
              <a:rPr lang="ru-RU" sz="1400" dirty="0" err="1" smtClean="0"/>
              <a:t>Веракса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 smtClean="0"/>
              <a:t>В соответствии с задачами Программы, можно сказать, что она наиболее четко отвечает основным задачам социального развития детей в дошкольном детстве. </a:t>
            </a:r>
          </a:p>
          <a:p>
            <a:pPr marL="0" indent="0">
              <a:buNone/>
            </a:pPr>
            <a:r>
              <a:rPr lang="ru-RU" sz="1400" dirty="0" smtClean="0"/>
              <a:t>Социальное воспитание дошкольников предполагает целенаправленное развитие каждого ребенка как неповторимой и уникальной личности, обеспечения роста и дальнейшего совершенствования, как творческих, так и нравственных сил этого человека. А все это происходит через построение общественной практики, в условиях которой то, что пока у ребенка находится в зачаточном состоянии, лишь составляет возможность превращения в действительность. С одной стороны, действует это в полном соответствии с нравственным образцом, принятым в обществе, а с другой стороны, преследуется цель достичь максимального развития индивидуальных способностей каждого, отдельно взятого ребенка. Эту задачу преследует социальное воспитание дошкольников.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Программа «Детство», авторы: В.И. Логинова, Т.И. Бабаева и др.</a:t>
            </a:r>
          </a:p>
          <a:p>
            <a:pPr marL="0" indent="0">
              <a:buNone/>
            </a:pPr>
            <a:r>
              <a:rPr lang="ru-RU" sz="1400" dirty="0" smtClean="0"/>
              <a:t>Программа и педагогическая технология направлены на обеспечение единого процесса социализации и индивидуализации личности. В основе технологии - интеграция познания, общение со взрослыми и сверстниками, игры и другие виды детской деятельности.</a:t>
            </a:r>
          </a:p>
          <a:p>
            <a:pPr marL="0" indent="0">
              <a:buNone/>
            </a:pPr>
            <a:r>
              <a:rPr lang="ru-RU" sz="1400" dirty="0" smtClean="0"/>
              <a:t>Формирование  социальной культуры ребенка идет через включение в детскую жизнедеятельность игр различного содержания, продуктивных видов деятельности, занятий </a:t>
            </a:r>
            <a:r>
              <a:rPr lang="ru-RU" sz="1400" dirty="0" err="1" smtClean="0"/>
              <a:t>валеологического</a:t>
            </a:r>
            <a:r>
              <a:rPr lang="ru-RU" sz="1400" dirty="0" smtClean="0"/>
              <a:t> и социального курса.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41065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ВЫПУСКНОЙ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ВЫПУСКНОЙ</Template>
  <TotalTime>21</TotalTime>
  <Words>983</Words>
  <Application>Microsoft Office PowerPoint</Application>
  <PresentationFormat>Экран (4:3)</PresentationFormat>
  <Paragraphs>114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 ВЫПУСКНОЙ</vt:lpstr>
      <vt:lpstr>   </vt:lpstr>
      <vt:lpstr>Актуальность </vt:lpstr>
      <vt:lpstr>Презентация PowerPoint</vt:lpstr>
      <vt:lpstr>Гипотеза </vt:lpstr>
      <vt:lpstr>Задачи </vt:lpstr>
      <vt:lpstr>Методы  исследования </vt:lpstr>
      <vt:lpstr>Практическая значимость исследования </vt:lpstr>
      <vt:lpstr>Анализ научно – методической литературы  по проблеме формирования у детей дошкольного возраста основ социальной культуры в процессе игровой деятельности.</vt:lpstr>
      <vt:lpstr>Анализ комплексных Программ для детских садов на предмет развития детской социальной культуры.</vt:lpstr>
      <vt:lpstr>Презентация PowerPoint</vt:lpstr>
      <vt:lpstr>Презентация PowerPoint</vt:lpstr>
      <vt:lpstr>Работа с детьми (формы): </vt:lpstr>
      <vt:lpstr>                                                                                                                                                                                                          Я использовала для реализации задач проекта разные виды игр.</vt:lpstr>
      <vt:lpstr> Сюжетно-ролевые игры </vt:lpstr>
      <vt:lpstr>Коммуникативные игры </vt:lpstr>
      <vt:lpstr>Дидактические игры </vt:lpstr>
      <vt:lpstr>Подвижные игры и другие... </vt:lpstr>
      <vt:lpstr>Работа с родителями </vt:lpstr>
      <vt:lpstr>Работа с педагогами</vt:lpstr>
      <vt:lpstr>Сравнительный анализ результатов (вводной и заключительной диагностики). </vt:lpstr>
      <vt:lpstr>Результаты диагностики </vt:lpstr>
      <vt:lpstr>Выводы по диагностике </vt:lpstr>
      <vt:lpstr>Заключение 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Люба</dc:creator>
  <cp:lastModifiedBy>Люба</cp:lastModifiedBy>
  <cp:revision>2</cp:revision>
  <dcterms:created xsi:type="dcterms:W3CDTF">2017-12-28T17:50:14Z</dcterms:created>
  <dcterms:modified xsi:type="dcterms:W3CDTF">2017-12-28T18:11:22Z</dcterms:modified>
</cp:coreProperties>
</file>