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prkemerovo.narod.ru/lk_2003_2004/poets_Gor_Shor.ht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5068179" y="1121942"/>
            <a:ext cx="3378312" cy="3089773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Яркина Татьяна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Педагог дополнительного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МБУ СЮН г.Новокузнецк,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Кемеровская область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732859" y="1953160"/>
            <a:ext cx="3454036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err="1" smtClean="0">
                <a:solidFill>
                  <a:srgbClr val="C00000"/>
                </a:solidFill>
              </a:rPr>
              <a:t>Шорская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поэзия на примере творчества </a:t>
            </a:r>
            <a:r>
              <a:rPr lang="ru-RU" sz="3600" b="1" dirty="0" err="1" smtClean="0">
                <a:solidFill>
                  <a:srgbClr val="C00000"/>
                </a:solidFill>
              </a:rPr>
              <a:t>Т.Тудегешевой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9"/>
            <a:ext cx="778674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Когда Татьяна  </a:t>
            </a:r>
            <a:r>
              <a:rPr lang="ru-RU" sz="2800" dirty="0" err="1" smtClean="0"/>
              <a:t>Тудегешева</a:t>
            </a:r>
            <a:r>
              <a:rPr lang="ru-RU" sz="2800" dirty="0" smtClean="0"/>
              <a:t> услышала, про скульптуру «Золотая </a:t>
            </a:r>
            <a:r>
              <a:rPr lang="ru-RU" sz="2800" dirty="0" err="1" smtClean="0"/>
              <a:t>Шория</a:t>
            </a:r>
            <a:r>
              <a:rPr lang="ru-RU" sz="2800" dirty="0" smtClean="0"/>
              <a:t>», она удивилась общности мировоззрения народов Сибири. “Как близко соединились наши мысли, — удивляется она. — Словно этот образ уже живет в пространстве”. Лось – Мудрый Предок, хранящий на генном уровне духовное богатства сурового и прекрасного уголка земли. По   мнению поэтессы, Даши </a:t>
            </a:r>
            <a:r>
              <a:rPr lang="ru-RU" sz="2800" dirty="0" err="1" smtClean="0"/>
              <a:t>Намдаков</a:t>
            </a:r>
            <a:r>
              <a:rPr lang="ru-RU" sz="2800" dirty="0" smtClean="0"/>
              <a:t> в скульптуре показал связь  человека  с огромным «миром знаний», который открывается только понимающим жизнь и законы тайги. Душевная пустота наступает тогда, когда люди не дорожат наследием, доставшимся им от предков.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66"/>
            <a:ext cx="3340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Родина моя…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://itd3.mycdn.me/image?id=837307331556&amp;t=20&amp;plc=WEB&amp;tkn=*is8zeTfzzJ2ORQwcGr50sO_a5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4133811" cy="31003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357298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Родина моя,</a:t>
            </a:r>
          </a:p>
          <a:p>
            <a:r>
              <a:rPr lang="ru-RU" sz="2800" dirty="0" smtClean="0"/>
              <a:t>Ты, мать моя, седая,</a:t>
            </a:r>
          </a:p>
          <a:p>
            <a:r>
              <a:rPr lang="ru-RU" sz="2800" dirty="0" smtClean="0"/>
              <a:t>Пусть ты и нищая,</a:t>
            </a:r>
          </a:p>
          <a:p>
            <a:r>
              <a:rPr lang="ru-RU" sz="2800" dirty="0" smtClean="0"/>
              <a:t>Для сердца золотая.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350043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Там плачет пьяно эхо,</a:t>
            </a:r>
          </a:p>
          <a:p>
            <a:r>
              <a:rPr lang="ru-RU" sz="2800" dirty="0" smtClean="0"/>
              <a:t>Печальным горьким смехом.</a:t>
            </a:r>
          </a:p>
          <a:p>
            <a:r>
              <a:rPr lang="ru-RU" sz="2800" dirty="0" smtClean="0"/>
              <a:t>Вовеки ты одна</a:t>
            </a:r>
          </a:p>
          <a:p>
            <a:r>
              <a:rPr lang="ru-RU" sz="2800" dirty="0" smtClean="0"/>
              <a:t>Лучистая, родная,</a:t>
            </a:r>
          </a:p>
          <a:p>
            <a:r>
              <a:rPr lang="ru-RU" sz="2800" dirty="0" err="1" smtClean="0"/>
              <a:t>Шория</a:t>
            </a:r>
            <a:r>
              <a:rPr lang="ru-RU" sz="2800" dirty="0" smtClean="0"/>
              <a:t> моя,</a:t>
            </a:r>
          </a:p>
          <a:p>
            <a:r>
              <a:rPr lang="ru-RU" sz="2800" dirty="0" smtClean="0"/>
              <a:t>Золотая.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77153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Стихи </a:t>
            </a:r>
            <a:r>
              <a:rPr lang="ru-RU" sz="2800" dirty="0" err="1" smtClean="0"/>
              <a:t>Таяны</a:t>
            </a:r>
            <a:r>
              <a:rPr lang="ru-RU" sz="2800" dirty="0" smtClean="0"/>
              <a:t> очень музыкальны и многие композиторы неоднократно обращаются к её творчеству для создания песен. Например, М.М. Маслов, заслуженный работник культуры РФ, член Союза композиторов Кузбасса, написал на её стихи 10 произведений. Среди них, замечательный «Гимн </a:t>
            </a:r>
            <a:r>
              <a:rPr lang="ru-RU" sz="2800" dirty="0" err="1" smtClean="0"/>
              <a:t>Шории</a:t>
            </a:r>
            <a:r>
              <a:rPr lang="ru-RU" sz="2800" dirty="0" smtClean="0"/>
              <a:t>», песни «Благословлю», «Девочка с оленьими глазами», «Метель» и др. А Г.Н. Реброва, преподаватель педагогического колледжа № 1, написала музыку к стихам «По Томи расстилается дым», «Шаманка-метель», «Старший сын пообщайся со мной».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5720" y="285728"/>
            <a:ext cx="79296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52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стихах Татьяны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Тудегешевой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природа (горы, тайга, река) одушевлена: аксакал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Тазгол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хан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Айган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друг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Каячак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кедры- исполины, волны- птицы. В том, что горы, река, тайга одухотворена в поэзии Т.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Тудегешевой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проявляется глубочайшая любовь поэтессы к родной земле, к своей малой родине. Не случайно родину часто сравнивают с матерью, ближе и дороже для человека в жизни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 descr="http://img-c.photosight.ru/5aa/5814282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214818"/>
            <a:ext cx="500066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674" name="Picture 2" descr="http://i99.beon.ru/ic.pics.livejournal.com/shpilenok/17995238/580553/580553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245925" cy="3037923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00134" y="3500438"/>
            <a:ext cx="76438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Там, где росы выпадают рано,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Там, где  лес таежный спит,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 зарос мой дом глухим бурьяном,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Лишь земля все в памяти хранит.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928926" y="357166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Отчий дом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214346" y="857232"/>
            <a:ext cx="79296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Ложиться ночь… мерцают угли, тая,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Грусть на тайгу прохладою легла.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 вспомнилось…, как школьницей, босая,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мрасским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берегам домой я шла.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http://sheregesh-travel.ru/416/be80107e88e7dd10453f4cdde4dd8e33a40c5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71744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77867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Стихи </a:t>
            </a:r>
            <a:r>
              <a:rPr lang="ru-RU" sz="2800" dirty="0" err="1" smtClean="0"/>
              <a:t>Таяны</a:t>
            </a:r>
            <a:r>
              <a:rPr lang="ru-RU" sz="2800" dirty="0" smtClean="0"/>
              <a:t> </a:t>
            </a:r>
            <a:r>
              <a:rPr lang="ru-RU" sz="2800" dirty="0" err="1" smtClean="0"/>
              <a:t>Тудегешевой</a:t>
            </a:r>
            <a:r>
              <a:rPr lang="ru-RU" sz="2800" dirty="0" smtClean="0"/>
              <a:t> хорошо известны как в Кузбассе, так и за его пределами. Их публиковали в литературных журналах «Наш современник», «Литературный Кузбасс», «Огни Кузбасса», в газетах «Российский писатель», «Литературная Россия» и других. В книге «Русская сибирская поэзия. Антология ХХ век» напечатаны стихи Т. </a:t>
            </a:r>
            <a:r>
              <a:rPr lang="ru-RU" sz="2800" dirty="0" err="1" smtClean="0"/>
              <a:t>Тудегешевой</a:t>
            </a:r>
            <a:r>
              <a:rPr lang="ru-RU" sz="2800" dirty="0" smtClean="0"/>
              <a:t> «Немая встреча» и «Что ты смотришь грустными глазами» в числе лучших поэтических произведений Сибири за последние 100 лет. Её сочинения вошли и в сборник «Поэзия народов России. Антология».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857232"/>
            <a:ext cx="5429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Я – дочь, я ветвь </a:t>
            </a:r>
            <a:r>
              <a:rPr lang="ru-RU" sz="2400" dirty="0" err="1" smtClean="0"/>
              <a:t>абинского</a:t>
            </a:r>
            <a:r>
              <a:rPr lang="ru-RU" sz="2400" dirty="0" smtClean="0"/>
              <a:t> народа.</a:t>
            </a:r>
            <a:br>
              <a:rPr lang="ru-RU" sz="2400" dirty="0" smtClean="0"/>
            </a:br>
            <a:r>
              <a:rPr lang="ru-RU" sz="2400" dirty="0" smtClean="0"/>
              <a:t>Наш род – Аба, и нет древнее рода.</a:t>
            </a:r>
          </a:p>
          <a:p>
            <a:r>
              <a:rPr lang="ru-RU" sz="2400" dirty="0" smtClean="0"/>
              <a:t>Аба – отец. В степи клубится пыль.</a:t>
            </a:r>
            <a:br>
              <a:rPr lang="ru-RU" sz="2400" dirty="0" smtClean="0"/>
            </a:br>
            <a:r>
              <a:rPr lang="ru-RU" sz="2400" dirty="0" smtClean="0"/>
              <a:t>Склонил седую голову ковыль.</a:t>
            </a:r>
          </a:p>
          <a:p>
            <a:r>
              <a:rPr lang="ru-RU" sz="2400" dirty="0" smtClean="0"/>
              <a:t>…</a:t>
            </a:r>
          </a:p>
          <a:p>
            <a:r>
              <a:rPr lang="ru-RU" sz="2400" dirty="0" smtClean="0"/>
              <a:t>Аба!… А полдень светел и высок,</a:t>
            </a:r>
            <a:br>
              <a:rPr lang="ru-RU" sz="2400" dirty="0" smtClean="0"/>
            </a:br>
            <a:r>
              <a:rPr lang="ru-RU" sz="2400" dirty="0" smtClean="0"/>
              <a:t>Аба… И дуло холодит висок.</a:t>
            </a:r>
          </a:p>
          <a:p>
            <a:r>
              <a:rPr lang="ru-RU" sz="2400" dirty="0" smtClean="0"/>
              <a:t>Аба… Растаял звук и песней стих,</a:t>
            </a:r>
            <a:br>
              <a:rPr lang="ru-RU" sz="2400" dirty="0" smtClean="0"/>
            </a:br>
            <a:r>
              <a:rPr lang="ru-RU" sz="2400" dirty="0" smtClean="0"/>
              <a:t>Пою я реквием прощальный стих.</a:t>
            </a:r>
          </a:p>
          <a:p>
            <a:r>
              <a:rPr lang="ru-RU" sz="2400" dirty="0" smtClean="0"/>
              <a:t>Наш род угас… о, нет печальней рода!</a:t>
            </a:r>
            <a:br>
              <a:rPr lang="ru-RU" sz="2400" dirty="0" smtClean="0"/>
            </a:br>
            <a:r>
              <a:rPr lang="ru-RU" sz="2400" dirty="0" smtClean="0"/>
              <a:t>Я – песня-плач </a:t>
            </a:r>
            <a:r>
              <a:rPr lang="ru-RU" sz="2400" dirty="0" err="1" smtClean="0"/>
              <a:t>абинского</a:t>
            </a:r>
            <a:r>
              <a:rPr lang="ru-RU" sz="2400" dirty="0" smtClean="0"/>
              <a:t> народа.</a:t>
            </a:r>
          </a:p>
          <a:p>
            <a:endParaRPr lang="ru-RU" sz="2400" dirty="0"/>
          </a:p>
        </p:txBody>
      </p:sp>
      <p:pic>
        <p:nvPicPr>
          <p:cNvPr id="33798" name="Picture 6" descr="http://www.litrossia.ru/images/Kostritskiy_portret_Tudegeshev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9"/>
            <a:ext cx="3500462" cy="4354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28604"/>
            <a:ext cx="8208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Литература:</a:t>
            </a:r>
            <a:endParaRPr lang="ru-RU" sz="3200" dirty="0" smtClean="0">
              <a:solidFill>
                <a:srgbClr val="C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sz="3200" i="1" dirty="0" err="1" smtClean="0"/>
              <a:t>Ничик</a:t>
            </a:r>
            <a:r>
              <a:rPr lang="ru-RU" sz="3200" i="1" dirty="0" smtClean="0"/>
              <a:t> Н. </a:t>
            </a:r>
            <a:r>
              <a:rPr lang="ru-RU" sz="3200" dirty="0" smtClean="0"/>
              <a:t>«Дым очага так пахнет вкусно...» // Франт. – 2003. – №10. – 6 марта.</a:t>
            </a:r>
          </a:p>
          <a:p>
            <a:pPr lvl="1">
              <a:buFont typeface="Arial" pitchFamily="34" charset="0"/>
              <a:buChar char="•"/>
            </a:pPr>
            <a:r>
              <a:rPr lang="ru-RU" sz="3200" i="1" dirty="0" err="1" smtClean="0"/>
              <a:t>Переяслов</a:t>
            </a:r>
            <a:r>
              <a:rPr lang="ru-RU" sz="3200" i="1" dirty="0" smtClean="0"/>
              <a:t> Н. </a:t>
            </a:r>
            <a:r>
              <a:rPr lang="ru-RU" sz="3200" dirty="0" smtClean="0"/>
              <a:t>О поэзии Т. </a:t>
            </a:r>
            <a:r>
              <a:rPr lang="ru-RU" sz="3200" dirty="0" err="1" smtClean="0"/>
              <a:t>Тудегешевой</a:t>
            </a:r>
            <a:r>
              <a:rPr lang="ru-RU" sz="3200" dirty="0" smtClean="0"/>
              <a:t> // Сибирские огни. – 2008. – №2. </a:t>
            </a:r>
          </a:p>
          <a:p>
            <a:pPr lvl="1">
              <a:buFont typeface="Arial" pitchFamily="34" charset="0"/>
              <a:buChar char="•"/>
            </a:pPr>
            <a:r>
              <a:rPr lang="ru-RU" sz="3200" dirty="0" smtClean="0"/>
              <a:t>Поэты Горной </a:t>
            </a:r>
            <a:r>
              <a:rPr lang="ru-RU" sz="3200" dirty="0" err="1" smtClean="0"/>
              <a:t>Шории</a:t>
            </a:r>
            <a:r>
              <a:rPr lang="ru-RU" sz="3200" dirty="0" smtClean="0"/>
              <a:t> // Литературный Кузбасс. – 2003-2004. – № 3-4 // </a:t>
            </a:r>
            <a:r>
              <a:rPr lang="ru-RU" sz="3200" dirty="0" smtClean="0">
                <a:hlinkClick r:id="rId2"/>
              </a:rPr>
              <a:t>http://sprkemerovo.narod.ru</a:t>
            </a:r>
            <a:endParaRPr lang="ru-RU" sz="3200" dirty="0" smtClean="0"/>
          </a:p>
          <a:p>
            <a:pPr lvl="1">
              <a:buFont typeface="Arial" pitchFamily="34" charset="0"/>
              <a:buChar char="•"/>
            </a:pPr>
            <a:r>
              <a:rPr lang="ru-RU" sz="3200" i="1" dirty="0" err="1" smtClean="0"/>
              <a:t>Тудегешева</a:t>
            </a:r>
            <a:r>
              <a:rPr lang="ru-RU" sz="3200" i="1" dirty="0" smtClean="0"/>
              <a:t> Т. </a:t>
            </a:r>
            <a:r>
              <a:rPr lang="ru-RU" sz="3200" dirty="0" smtClean="0"/>
              <a:t>Я – песня-плач </a:t>
            </a:r>
            <a:r>
              <a:rPr lang="ru-RU" sz="3200" dirty="0" err="1" smtClean="0"/>
              <a:t>абинского</a:t>
            </a:r>
            <a:r>
              <a:rPr lang="ru-RU" sz="3200" dirty="0" smtClean="0"/>
              <a:t> народа.  Стихи.</a:t>
            </a:r>
          </a:p>
          <a:p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Биография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5143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Т.В. </a:t>
            </a:r>
            <a:r>
              <a:rPr lang="ru-RU" sz="2800" dirty="0" err="1" smtClean="0"/>
              <a:t>Тудегешева</a:t>
            </a:r>
            <a:r>
              <a:rPr lang="ru-RU" sz="2800" dirty="0" smtClean="0"/>
              <a:t> родилась в </a:t>
            </a:r>
            <a:r>
              <a:rPr lang="ru-RU" sz="2800" dirty="0" err="1" smtClean="0"/>
              <a:t>Усть-Анзасе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интеллигентной, образованной семье, где воспитывались шестеро детей.</a:t>
            </a:r>
          </a:p>
          <a:p>
            <a:r>
              <a:rPr lang="ru-RU" sz="2800" dirty="0" smtClean="0"/>
              <a:t>Отец с 1926 по 1938 годы трудился корректором в районной газете, писал стихи, которые потом вошли в коллективный сборник молодых шорских поэтов.</a:t>
            </a:r>
            <a:endParaRPr lang="ru-RU" sz="2800" dirty="0"/>
          </a:p>
        </p:txBody>
      </p:sp>
      <p:pic>
        <p:nvPicPr>
          <p:cNvPr id="4" name="Рисунок 3" descr="http://xn--i1abbnckbmcl9fb.xn--p1ai/%D1%81%D1%82%D0%B0%D1%82%D1%8C%D0%B8/617811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35758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785794"/>
            <a:ext cx="7929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Мать по профессии метеоролог. Но с увеличением семьи она все больше и больше погружалась в ведение домашнего хозяйства. В дневнике записывала наблюдения, яркие события, интересные мысли. Они заинтересовали бы не только историков, но и рядовых читателей.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 descr="http://900igr.net/up/datai/243942/0100-1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1905000" cy="2857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571480"/>
            <a:ext cx="55721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детства Татьяна приучалась к труду, выполняла все домашние дела. Но самым настоящим наслаждением были длинные зимние вечера, когда, управившись по хозяйству, все члены семьи садились за длинный стол и при свете керосиновой лампы читали и обсуждали произведения любимых писателей. Родители выписывали много периодики, в том числе и детских изданий.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3"/>
            <a:ext cx="821537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Добрые родительские черты характера передались и их дочери Татьяне. Она хорошая хозяйка, верная жена. Вместе с мужем Николаем, инженером </a:t>
            </a:r>
            <a:r>
              <a:rPr lang="ru-RU" sz="2800" dirty="0" err="1" smtClean="0"/>
              <a:t>Запсибметкомбината</a:t>
            </a:r>
            <a:r>
              <a:rPr lang="ru-RU" sz="2800" dirty="0" smtClean="0"/>
              <a:t>, воспитали троих замечательных сыновей.</a:t>
            </a:r>
            <a:br>
              <a:rPr lang="ru-RU" sz="2800" dirty="0" smtClean="0"/>
            </a:br>
            <a:r>
              <a:rPr lang="ru-RU" sz="2800" dirty="0" smtClean="0"/>
              <a:t>«В настоящее время трудится заместителем директора Новокузнецкого городского дворца культуры по поддержке и развитию культуры коренных народов нашего края. В Новоильинском районе создала этнографическое объединение «</a:t>
            </a:r>
            <a:r>
              <a:rPr lang="ru-RU" sz="2800" dirty="0" err="1" smtClean="0"/>
              <a:t>Тазыхан</a:t>
            </a:r>
            <a:r>
              <a:rPr lang="ru-RU" sz="2800" dirty="0" smtClean="0"/>
              <a:t>», что на </a:t>
            </a:r>
            <a:r>
              <a:rPr lang="ru-RU" sz="2800" dirty="0" err="1" smtClean="0"/>
              <a:t>шорском</a:t>
            </a:r>
            <a:r>
              <a:rPr lang="ru-RU" sz="2800" dirty="0" smtClean="0"/>
              <a:t> означает имя матери небесного властителя добрых духов </a:t>
            </a:r>
            <a:r>
              <a:rPr lang="ru-RU" sz="2800" dirty="0" err="1" smtClean="0"/>
              <a:t>Ульгена</a:t>
            </a:r>
            <a:r>
              <a:rPr lang="ru-RU" sz="2800" dirty="0" smtClean="0"/>
              <a:t>. Много сил приложила к открытию музея шорской истории культуры»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http://900igr.net/up/datas/88576/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929718" cy="614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764386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Поэзия </a:t>
            </a:r>
            <a:r>
              <a:rPr lang="ru-RU" sz="3200" dirty="0" err="1" smtClean="0"/>
              <a:t>Таяны</a:t>
            </a:r>
            <a:r>
              <a:rPr lang="ru-RU" sz="3200" dirty="0" smtClean="0"/>
              <a:t> </a:t>
            </a:r>
            <a:r>
              <a:rPr lang="ru-RU" sz="3200" dirty="0" err="1" smtClean="0"/>
              <a:t>Тудегешевой</a:t>
            </a:r>
            <a:r>
              <a:rPr lang="ru-RU" sz="3200" dirty="0" smtClean="0"/>
              <a:t> – это беспрерывный поиск своего национального, духовного и культурного начала, это шествие по тропе исторической и генетической памяти в глубины забытых веков, к истокам народной культуры – туда, где в одной из своих прошлых жизней она жила «в Белой дедовской юрте, похожей на птицу», которая могла, вдруг «расправив крыла, ввысь взлетев, к золотым облакам устремится».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Как это ни странно, но в стихах </a:t>
            </a:r>
            <a:r>
              <a:rPr lang="ru-RU" sz="3200" dirty="0" err="1" smtClean="0"/>
              <a:t>Таяны</a:t>
            </a:r>
            <a:r>
              <a:rPr lang="ru-RU" sz="3200" dirty="0" smtClean="0"/>
              <a:t> </a:t>
            </a:r>
            <a:r>
              <a:rPr lang="ru-RU" sz="3200" dirty="0" err="1" smtClean="0"/>
              <a:t>Тудегешевой</a:t>
            </a:r>
            <a:r>
              <a:rPr lang="ru-RU" sz="3200" dirty="0" smtClean="0"/>
              <a:t>, несмотря на их этническую, географическую, языковую (а многие из её стихов очень сильно напоминают собой не столько оригиналы, сколько переводы на русский), а также культурно-историческую отдалённость от читателя, мы узнаем себя, как узнаёт себя человек, наклонившись попить воды из родника, в зеркальном отражении на его поверхности.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ttp://shor-people.ru/wp-content/uploads/2011/02/los-216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057400" cy="2857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428604"/>
            <a:ext cx="6049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Пулан-эне</a:t>
            </a:r>
            <a:r>
              <a:rPr lang="ru-RU" sz="4000" b="1" dirty="0" smtClean="0">
                <a:solidFill>
                  <a:srgbClr val="C00000"/>
                </a:solidFill>
              </a:rPr>
              <a:t> (Мать-лосиха</a:t>
            </a:r>
            <a:r>
              <a:rPr lang="ru-RU" sz="4000" b="1" dirty="0" smtClean="0"/>
              <a:t>)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1357298"/>
            <a:ext cx="5857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Мать-Лосиха – есть природа,</a:t>
            </a:r>
          </a:p>
          <a:p>
            <a:r>
              <a:rPr lang="ru-RU" sz="3200" dirty="0" smtClean="0"/>
              <a:t>Мать всего людского рода.</a:t>
            </a:r>
          </a:p>
          <a:p>
            <a:r>
              <a:rPr lang="ru-RU" sz="3200" dirty="0" smtClean="0"/>
              <a:t>Забываем год от года,</a:t>
            </a:r>
          </a:p>
          <a:p>
            <a:r>
              <a:rPr lang="ru-RU" sz="3200" dirty="0" smtClean="0"/>
              <a:t>Что такое Мать-природа.</a:t>
            </a:r>
          </a:p>
          <a:p>
            <a:r>
              <a:rPr lang="ru-RU" sz="3200" dirty="0" smtClean="0"/>
              <a:t>Не будите, люди, лихо,</a:t>
            </a:r>
          </a:p>
          <a:p>
            <a:r>
              <a:rPr lang="ru-RU" sz="3200" dirty="0" smtClean="0"/>
              <a:t>Где  –  то ходит Мать-Лосиха!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810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Биография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Home</cp:lastModifiedBy>
  <cp:revision>22</cp:revision>
  <dcterms:created xsi:type="dcterms:W3CDTF">2013-07-29T17:42:42Z</dcterms:created>
  <dcterms:modified xsi:type="dcterms:W3CDTF">2019-09-27T02:40:50Z</dcterms:modified>
</cp:coreProperties>
</file>