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E5D5-6ED7-4049-BAFD-B4BD47C41CF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BE35-2DAE-465F-917E-7903D3A8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E5D5-6ED7-4049-BAFD-B4BD47C41CF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BE35-2DAE-465F-917E-7903D3A8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E5D5-6ED7-4049-BAFD-B4BD47C41CF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BE35-2DAE-465F-917E-7903D3A8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E5D5-6ED7-4049-BAFD-B4BD47C41CF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BE35-2DAE-465F-917E-7903D3A8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E5D5-6ED7-4049-BAFD-B4BD47C41CF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BE35-2DAE-465F-917E-7903D3A8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E5D5-6ED7-4049-BAFD-B4BD47C41CF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BE35-2DAE-465F-917E-7903D3A8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E5D5-6ED7-4049-BAFD-B4BD47C41CF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BE35-2DAE-465F-917E-7903D3A8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E5D5-6ED7-4049-BAFD-B4BD47C41CF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BE35-2DAE-465F-917E-7903D3A8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E5D5-6ED7-4049-BAFD-B4BD47C41CF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BE35-2DAE-465F-917E-7903D3A8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E5D5-6ED7-4049-BAFD-B4BD47C41CF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BE35-2DAE-465F-917E-7903D3A8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E5D5-6ED7-4049-BAFD-B4BD47C41CF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BE35-2DAE-465F-917E-7903D3A8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E5D5-6ED7-4049-BAFD-B4BD47C41CF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EBE35-2DAE-465F-917E-7903D3A8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4036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Оформление уголка 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патриотического воспитания 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в средней группе МБДОУ «ЦРР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д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/с 56»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к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Дню защитника Отечества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944816" cy="208823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Тот, кто не любит свою страну, 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ничего любить не может.</a:t>
            </a:r>
          </a:p>
          <a:p>
            <a:pPr algn="r"/>
            <a:r>
              <a:rPr lang="ru-RU" sz="2000" b="1" i="1" dirty="0" smtClean="0">
                <a:solidFill>
                  <a:srgbClr val="C00000"/>
                </a:solidFill>
              </a:rPr>
              <a:t>Джордж </a:t>
            </a:r>
            <a:r>
              <a:rPr lang="ru-RU" sz="2000" b="1" i="1" dirty="0" smtClean="0">
                <a:solidFill>
                  <a:srgbClr val="C00000"/>
                </a:solidFill>
              </a:rPr>
              <a:t>Байрон</a:t>
            </a:r>
          </a:p>
          <a:p>
            <a:pPr algn="r"/>
            <a:endParaRPr lang="ru-RU" sz="2000" b="1" i="1" dirty="0" smtClean="0">
              <a:solidFill>
                <a:srgbClr val="C00000"/>
              </a:solidFill>
            </a:endParaRPr>
          </a:p>
          <a:p>
            <a:pPr algn="r"/>
            <a:endParaRPr lang="ru-RU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г.Северск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D:\дс\2019-20гг группа 12\презентация уголка ко Дню защитника отечества\f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30" y="3212976"/>
            <a:ext cx="3836586" cy="2997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 ходе тематической недели дети знакомились с историей, традициями праздника 23 февраля, учили стихи, песни, играли в игры, рисовали, лепили, готовили подарки для пап и дедушек.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 выставке представлены работы наших ребят –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поделки и рисунки (военные самолеты и танки).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age-13-02-20-06-1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912768" cy="461732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дс\2019-20гг группа 12\презентация уголка ко Дню защитника отечества\134061505_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05004"/>
            <a:ext cx="5688632" cy="4381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864297" cy="1787798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Цель: </a:t>
            </a:r>
            <a:r>
              <a:rPr lang="ru-RU" dirty="0" smtClean="0">
                <a:solidFill>
                  <a:srgbClr val="C00000"/>
                </a:solidFill>
              </a:rPr>
              <a:t>расширять представления детей о Дне защитника Отечества, формирование сознания необходимости защищать Отечество, воспитание патриотизма.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08920"/>
            <a:ext cx="3008313" cy="3417243"/>
          </a:xfrm>
        </p:spPr>
        <p:txBody>
          <a:bodyPr/>
          <a:lstStyle/>
          <a:p>
            <a:r>
              <a:rPr lang="ru-RU" b="1" dirty="0" smtClean="0"/>
              <a:t>Патриотизм – это любовь к Родине, преданность и ответственность за нее, желание защищать свою Отчизну.</a:t>
            </a:r>
          </a:p>
          <a:p>
            <a:r>
              <a:rPr lang="ru-RU" b="1" dirty="0" smtClean="0"/>
              <a:t>В современных политических и социальных условиях патриотизм становится крайне важным качеством, и первостепенная задача педагогов – развивать его в своих воспитанниках всеми  интересными детям способами.</a:t>
            </a:r>
          </a:p>
          <a:p>
            <a:r>
              <a:rPr lang="ru-RU" b="1" dirty="0" smtClean="0"/>
              <a:t>В канун Дня защитника Отечества в нашей группе прошла тематическая неделя, посвященная этому празднику.</a:t>
            </a:r>
            <a:endParaRPr lang="ru-RU" b="1" dirty="0"/>
          </a:p>
        </p:txBody>
      </p:sp>
      <p:pic>
        <p:nvPicPr>
          <p:cNvPr id="2050" name="Picture 2" descr="D:\дс\2019-20гг группа 12\презентация уголка ко Дню защитника отечества\image-13-02-20-06-15-17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2656"/>
            <a:ext cx="530084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При создании нашего патриотического уголка мы уделили особое внимание его наполнению  наглядно-иллюстративным материалом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 разделу «Защитники Отечества»: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image-13-02-20-06-15 (2)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2880320" cy="392749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39552" y="2132856"/>
            <a:ext cx="4038600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Художественная литература по теме;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Энциклопедия «Герои русской истории»;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Папка-передвижка «Виды войск, военная амуниция»;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Дидактические игры;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Наглядные картинки;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Творческие работы наших воспитанников: рисунки и поделки (военные танки, самолеты).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Помимо литературы, различных дидактических пособий и материалов, в уголке </a:t>
            </a:r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для игровой деятельности детей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представлено много игровой военной техники: танки с пультами управления, ракетная установка, самолеты, головные уборы военных, солдатики,  артиллерийские орудия, а также вспомогательная техника (пожарные  и медицинские автомобили).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age-13-02-20-06-15-133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03535" y="2420888"/>
            <a:ext cx="3112881" cy="3960440"/>
          </a:xfrm>
        </p:spPr>
      </p:pic>
      <p:pic>
        <p:nvPicPr>
          <p:cNvPr id="7" name="Содержимое 3" descr="image-19-02-20-07-4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420888"/>
            <a:ext cx="3302273" cy="400651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-5077072" y="6681117"/>
            <a:ext cx="499864" cy="17688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541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Пограничники, лётчики, моряки, танкисты и другие военные, о которых мы говорили, - это военнослужащие Российской армии. Наша армия не нападает, а 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защищает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, поэтому российских военных справедливо называют 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защитниками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В армии служат самые достойные, сильные, мужественные и смелые. Служба в армии – почётная обязанность каждого российского мужчины.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5" descr="image-13-02-20-06-15-59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192688" cy="44843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Лучших из лучших воинов всегда награждали орденами, медалями, именным оружием и другими знаками отличия.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Во время войны прежде всего награждались воины за доблесть и мужество, проявленные в боях. 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На  выставке представлены медали дедушек и бабушек  воспитанников нашей группы.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image-13-02-20-06-15-35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068063"/>
            <a:ext cx="6480720" cy="443718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Важным событием для наших ребят стал визит настоящего военнослужащего к нам в группу.  Папа одного нашего воспитанника организовал  тематическое мероприятие  для детей:  мы вместе беседовали о Родине, о ее защитниках,  почему нужно быть патриотом своей Отчизны.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Содержимое 6" descr="image-19-02-20-07-41-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1060"/>
            <a:ext cx="6048672" cy="46102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 ходе мероприятия прошла игра-соревнование командами по сбору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пазлов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(собирали военный самолёт, корабль и танк), и в конце игры каждый  ребенок получил сладкий приз.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image-19-02-20-07-41-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age-19-02-20-07-41-3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Любовь к Родине, чувство национальной гордости не возникает само по себе, оно формируется постепенно с самого раннего детства. Воспитание патриотизма и любви к своей Отчизне у детей – одна из главных задач нашего ДОУ.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age-19-02-20-07-39-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90818"/>
            <a:ext cx="6408712" cy="480653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399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Оформление уголка  патриотического воспитания  в средней группе МБДОУ «ЦРР д/с 56» к Дню защитника Отечества</vt:lpstr>
      <vt:lpstr>Цель: расширять представления детей о Дне защитника Отечества, формирование сознания необходимости защищать Отечество, воспитание патриотизма.</vt:lpstr>
      <vt:lpstr>При создании нашего патриотического уголка мы уделили особое внимание его наполнению  наглядно-иллюстративным материалом  по разделу «Защитники Отечества»: </vt:lpstr>
      <vt:lpstr>Помимо литературы, различных дидактических пособий и материалов, в уголке для игровой деятельности детей представлено много игровой военной техники: танки с пультами управления, ракетная установка, самолеты, головные уборы военных, солдатики,  артиллерийские орудия, а также вспомогательная техника (пожарные  и медицинские автомобили).</vt:lpstr>
      <vt:lpstr>Пограничники, лётчики, моряки, танкисты и другие военные, о которых мы говорили, - это военнослужащие Российской армии. Наша армия не нападает, а защищает , поэтому российских военных справедливо называют защитниками. В армии служат самые достойные, сильные, мужественные и смелые. Служба в армии – почётная обязанность каждого российского мужчины.</vt:lpstr>
      <vt:lpstr>Лучших из лучших воинов всегда награждали орденами, медалями, именным оружием и другими знаками отличия. Во время войны прежде всего награждались воины за доблесть и мужество, проявленные в боях.  На  выставке представлены медали дедушек и бабушек  воспитанников нашей группы.</vt:lpstr>
      <vt:lpstr>Важным событием для наших ребят стал визит настоящего военнослужащего к нам в группу.  Папа одного нашего воспитанника организовал  тематическое мероприятие  для детей:  мы вместе беседовали о Родине, о ее защитниках,  почему нужно быть патриотом своей Отчизны.</vt:lpstr>
      <vt:lpstr>В ходе мероприятия прошла игра-соревнование командами по сбору пазлов (собирали военный самолёт, корабль и танк), и в конце игры каждый  ребенок получил сладкий приз.</vt:lpstr>
      <vt:lpstr>Любовь к Родине, чувство национальной гордости не возникает само по себе, оно формируется постепенно с самого раннего детства. Воспитание патриотизма и любви к своей Отчизне у детей – одна из главных задач нашего ДОУ.</vt:lpstr>
      <vt:lpstr>В ходе тематической недели дети знакомились с историей, традициями праздника 23 февраля, учили стихи, песни, играли в игры, рисовали, лепили, готовили подарки для пап и дедушек. На выставке представлены работы наших ребят –  поделки и рисунки (военные самолеты и танки).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уголка патриотического воспитания к Дню защитника Отечества</dc:title>
  <dc:creator>Elena</dc:creator>
  <cp:lastModifiedBy>Elena</cp:lastModifiedBy>
  <cp:revision>25</cp:revision>
  <dcterms:created xsi:type="dcterms:W3CDTF">2020-02-15T08:36:20Z</dcterms:created>
  <dcterms:modified xsi:type="dcterms:W3CDTF">2020-02-19T15:38:47Z</dcterms:modified>
</cp:coreProperties>
</file>