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2" r:id="rId8"/>
    <p:sldId id="263" r:id="rId9"/>
    <p:sldId id="261" r:id="rId10"/>
    <p:sldId id="264" r:id="rId11"/>
    <p:sldId id="265" r:id="rId12"/>
    <p:sldId id="267" r:id="rId13"/>
    <p:sldId id="268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0" autoAdjust="0"/>
    <p:restoredTop sz="85211" autoAdjust="0"/>
  </p:normalViewPr>
  <p:slideViewPr>
    <p:cSldViewPr>
      <p:cViewPr varScale="1">
        <p:scale>
          <a:sx n="105" d="100"/>
          <a:sy n="105" d="100"/>
        </p:scale>
        <p:origin x="16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6B8BC6-5F49-4970-93B1-7C24A9A70313}" type="datetimeFigureOut">
              <a:rPr lang="ru-RU" smtClean="0"/>
              <a:t>13.03.2020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D7715F-3EF3-40DB-8E7E-70C33984EEF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02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b="1"/>
              <a:t>Чтобы</a:t>
            </a:r>
            <a:r>
              <a:rPr lang="ru-RU" b="1" baseline="0"/>
              <a:t> поменять цвет фона</a:t>
            </a:r>
          </a:p>
          <a:p>
            <a:pPr marL="228600" indent="-228600">
              <a:buAutoNum type="arabicPeriod"/>
            </a:pPr>
            <a:r>
              <a:rPr lang="ru-RU" baseline="0"/>
              <a:t>Перейдите в режим редактирования макетов (вклайдка Вид-</a:t>
            </a:r>
            <a:r>
              <a:rPr lang="en-US" baseline="0"/>
              <a:t>&gt;</a:t>
            </a:r>
            <a:r>
              <a:rPr lang="ru-RU" baseline="0"/>
              <a:t> команда Образец слайдов)</a:t>
            </a:r>
          </a:p>
          <a:p>
            <a:pPr marL="228600" indent="-228600">
              <a:buAutoNum type="arabicPeriod"/>
            </a:pPr>
            <a:r>
              <a:rPr lang="ru-RU" baseline="0"/>
              <a:t>Щелкните синий фон, чтобы выделить его</a:t>
            </a:r>
          </a:p>
          <a:p>
            <a:pPr marL="228600" indent="-228600">
              <a:buAutoNum type="arabicPeriod"/>
            </a:pPr>
            <a:r>
              <a:rPr lang="ru-RU" baseline="0"/>
              <a:t>Выберите вкладку Формат и выберите желаемый цвет в раскравающемся списке Заливка фигуры</a:t>
            </a:r>
          </a:p>
          <a:p>
            <a:pPr marL="228600" indent="-228600">
              <a:buNone/>
            </a:pPr>
            <a:r>
              <a:rPr lang="ru-RU" baseline="0"/>
              <a:t>Выполните эту операцию для 2 макетов: макета основного слайда (самый верхний в списке макетов) и титульного макета (второй верхний макет)</a:t>
            </a:r>
          </a:p>
          <a:p>
            <a:pPr marL="228600" indent="-228600">
              <a:buNone/>
            </a:pPr>
            <a:r>
              <a:rPr lang="ru-RU" baseline="0"/>
              <a:t>4. Щелкните Закрыть режим образца в группе Закрыть на вкладке Образец слайдов (первая вкладка)</a:t>
            </a:r>
          </a:p>
          <a:p>
            <a:pPr marL="228600" indent="-228600">
              <a:buAutoNum type="arabicPeriod"/>
            </a:pPr>
            <a:endParaRPr lang="ru-RU" baseline="0"/>
          </a:p>
          <a:p>
            <a:pPr marL="228600" indent="-228600">
              <a:buNone/>
            </a:pPr>
            <a:r>
              <a:rPr lang="ru-RU" b="1" baseline="0"/>
              <a:t>Чтобы поменять снежинку на другой рисунок</a:t>
            </a:r>
          </a:p>
          <a:p>
            <a:pPr marL="228600" indent="-228600">
              <a:buAutoNum type="arabicPeriod"/>
            </a:pPr>
            <a:r>
              <a:rPr lang="ru-RU" baseline="0"/>
              <a:t>Перейдите в режим редактирования макетов (Вид-</a:t>
            </a:r>
            <a:r>
              <a:rPr lang="en-US" baseline="0"/>
              <a:t>&gt;</a:t>
            </a:r>
            <a:r>
              <a:rPr lang="ru-RU" baseline="0"/>
              <a:t>Образец слайдов)</a:t>
            </a:r>
          </a:p>
          <a:p>
            <a:pPr marL="228600" indent="-228600">
              <a:buAutoNum type="arabicPeriod"/>
            </a:pPr>
            <a:r>
              <a:rPr lang="ru-RU" baseline="0"/>
              <a:t>Щелкните рисунок с картинкой и нажмите кнопку </a:t>
            </a:r>
            <a:r>
              <a:rPr lang="en-US" baseline="0"/>
              <a:t>Delete</a:t>
            </a:r>
            <a:r>
              <a:rPr lang="ru-RU" baseline="0"/>
              <a:t>, чтобы удалить</a:t>
            </a:r>
          </a:p>
          <a:p>
            <a:pPr marL="228600" indent="-228600">
              <a:buAutoNum type="arabicPeriod"/>
            </a:pPr>
            <a:r>
              <a:rPr lang="ru-RU" baseline="0"/>
              <a:t>На вкладке Вставка выберите нужный инструмент, чтобы вставить картинку из файла, клип и коллекции картинок или другой элемент</a:t>
            </a:r>
          </a:p>
          <a:p>
            <a:pPr marL="228600" indent="-228600">
              <a:buAutoNum type="arabicPeriod"/>
            </a:pPr>
            <a:r>
              <a:rPr lang="ru-RU" baseline="0"/>
              <a:t>Щелкните Закрыть режим образца в группе Закрыть на вкладке Образец слайдов (первая вкладка)</a:t>
            </a:r>
          </a:p>
          <a:p>
            <a:pPr marL="228600" indent="-228600">
              <a:buNone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D7715F-3EF3-40DB-8E7E-70C33984EEF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138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 userDrawn="1"/>
        </p:nvSpPr>
        <p:spPr>
          <a:xfrm>
            <a:off x="0" y="-285776"/>
            <a:ext cx="9144000" cy="4857784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214290"/>
            <a:ext cx="7500990" cy="1470025"/>
          </a:xfrm>
        </p:spPr>
        <p:txBody>
          <a:bodyPr/>
          <a:lstStyle>
            <a:lvl1pPr algn="r">
              <a:defRPr b="1" spc="200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14744" y="4643446"/>
            <a:ext cx="5000660" cy="1214446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DE4BA-925E-4603-92CD-BA9BE705AE59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9CD0-8527-4BB0-93F7-9D079F81898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37" name="Freeform 13"/>
          <p:cNvSpPr>
            <a:spLocks noEditPoints="1"/>
          </p:cNvSpPr>
          <p:nvPr userDrawn="1"/>
        </p:nvSpPr>
        <p:spPr bwMode="auto">
          <a:xfrm>
            <a:off x="8091509" y="1057276"/>
            <a:ext cx="1219200" cy="92075"/>
          </a:xfrm>
          <a:custGeom>
            <a:avLst/>
            <a:gdLst/>
            <a:ahLst/>
            <a:cxnLst>
              <a:cxn ang="0">
                <a:pos x="0" y="58"/>
              </a:cxn>
              <a:cxn ang="0">
                <a:pos x="0" y="58"/>
              </a:cxn>
              <a:cxn ang="0">
                <a:pos x="0" y="58"/>
              </a:cxn>
              <a:cxn ang="0">
                <a:pos x="0" y="58"/>
              </a:cxn>
              <a:cxn ang="0">
                <a:pos x="0" y="58"/>
              </a:cxn>
              <a:cxn ang="0">
                <a:pos x="0" y="58"/>
              </a:cxn>
              <a:cxn ang="0">
                <a:pos x="0" y="58"/>
              </a:cxn>
              <a:cxn ang="0">
                <a:pos x="0" y="58"/>
              </a:cxn>
              <a:cxn ang="0">
                <a:pos x="768" y="0"/>
              </a:cxn>
              <a:cxn ang="0">
                <a:pos x="768" y="0"/>
              </a:cxn>
              <a:cxn ang="0">
                <a:pos x="768" y="0"/>
              </a:cxn>
              <a:cxn ang="0">
                <a:pos x="768" y="0"/>
              </a:cxn>
              <a:cxn ang="0">
                <a:pos x="768" y="0"/>
              </a:cxn>
              <a:cxn ang="0">
                <a:pos x="768" y="0"/>
              </a:cxn>
              <a:cxn ang="0">
                <a:pos x="768" y="0"/>
              </a:cxn>
              <a:cxn ang="0">
                <a:pos x="768" y="0"/>
              </a:cxn>
              <a:cxn ang="0">
                <a:pos x="756" y="18"/>
              </a:cxn>
              <a:cxn ang="0">
                <a:pos x="756" y="18"/>
              </a:cxn>
              <a:cxn ang="0">
                <a:pos x="756" y="18"/>
              </a:cxn>
              <a:cxn ang="0">
                <a:pos x="756" y="18"/>
              </a:cxn>
              <a:cxn ang="0">
                <a:pos x="754" y="20"/>
              </a:cxn>
              <a:cxn ang="0">
                <a:pos x="754" y="20"/>
              </a:cxn>
              <a:cxn ang="0">
                <a:pos x="756" y="18"/>
              </a:cxn>
              <a:cxn ang="0">
                <a:pos x="756" y="18"/>
              </a:cxn>
            </a:cxnLst>
            <a:rect l="0" t="0" r="r" b="b"/>
            <a:pathLst>
              <a:path w="768" h="58">
                <a:moveTo>
                  <a:pt x="0" y="58"/>
                </a:moveTo>
                <a:lnTo>
                  <a:pt x="0" y="58"/>
                </a:lnTo>
                <a:lnTo>
                  <a:pt x="0" y="58"/>
                </a:lnTo>
                <a:lnTo>
                  <a:pt x="0" y="58"/>
                </a:lnTo>
                <a:lnTo>
                  <a:pt x="0" y="58"/>
                </a:lnTo>
                <a:lnTo>
                  <a:pt x="0" y="58"/>
                </a:lnTo>
                <a:lnTo>
                  <a:pt x="0" y="58"/>
                </a:lnTo>
                <a:lnTo>
                  <a:pt x="0" y="58"/>
                </a:lnTo>
                <a:close/>
                <a:moveTo>
                  <a:pt x="768" y="0"/>
                </a:moveTo>
                <a:lnTo>
                  <a:pt x="768" y="0"/>
                </a:lnTo>
                <a:lnTo>
                  <a:pt x="768" y="0"/>
                </a:lnTo>
                <a:lnTo>
                  <a:pt x="768" y="0"/>
                </a:lnTo>
                <a:lnTo>
                  <a:pt x="768" y="0"/>
                </a:lnTo>
                <a:lnTo>
                  <a:pt x="768" y="0"/>
                </a:lnTo>
                <a:lnTo>
                  <a:pt x="768" y="0"/>
                </a:lnTo>
                <a:lnTo>
                  <a:pt x="768" y="0"/>
                </a:lnTo>
                <a:close/>
                <a:moveTo>
                  <a:pt x="756" y="18"/>
                </a:moveTo>
                <a:lnTo>
                  <a:pt x="756" y="18"/>
                </a:lnTo>
                <a:lnTo>
                  <a:pt x="756" y="18"/>
                </a:lnTo>
                <a:lnTo>
                  <a:pt x="756" y="18"/>
                </a:lnTo>
                <a:lnTo>
                  <a:pt x="754" y="20"/>
                </a:lnTo>
                <a:lnTo>
                  <a:pt x="754" y="20"/>
                </a:lnTo>
                <a:lnTo>
                  <a:pt x="756" y="18"/>
                </a:lnTo>
                <a:lnTo>
                  <a:pt x="756" y="18"/>
                </a:lnTo>
                <a:close/>
              </a:path>
            </a:pathLst>
          </a:custGeom>
          <a:solidFill>
            <a:srgbClr val="FCDEA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8" name="Группа 47"/>
          <p:cNvGrpSpPr/>
          <p:nvPr userDrawn="1"/>
        </p:nvGrpSpPr>
        <p:grpSpPr>
          <a:xfrm>
            <a:off x="714348" y="3571876"/>
            <a:ext cx="1384300" cy="1428760"/>
            <a:chOff x="714348" y="3571876"/>
            <a:chExt cx="1384300" cy="1428760"/>
          </a:xfrm>
        </p:grpSpPr>
        <p:sp>
          <p:nvSpPr>
            <p:cNvPr id="45" name="Freeform 22"/>
            <p:cNvSpPr>
              <a:spLocks/>
            </p:cNvSpPr>
            <p:nvPr userDrawn="1"/>
          </p:nvSpPr>
          <p:spPr bwMode="auto">
            <a:xfrm>
              <a:off x="714348" y="3571876"/>
              <a:ext cx="1384300" cy="1409700"/>
            </a:xfrm>
            <a:custGeom>
              <a:avLst/>
              <a:gdLst/>
              <a:ahLst/>
              <a:cxnLst>
                <a:cxn ang="0">
                  <a:pos x="692" y="806"/>
                </a:cxn>
                <a:cxn ang="0">
                  <a:pos x="560" y="826"/>
                </a:cxn>
                <a:cxn ang="0">
                  <a:pos x="572" y="650"/>
                </a:cxn>
                <a:cxn ang="0">
                  <a:pos x="370" y="692"/>
                </a:cxn>
                <a:cxn ang="0">
                  <a:pos x="432" y="852"/>
                </a:cxn>
                <a:cxn ang="0">
                  <a:pos x="302" y="888"/>
                </a:cxn>
                <a:cxn ang="0">
                  <a:pos x="312" y="724"/>
                </a:cxn>
                <a:cxn ang="0">
                  <a:pos x="178" y="718"/>
                </a:cxn>
                <a:cxn ang="0">
                  <a:pos x="406" y="472"/>
                </a:cxn>
                <a:cxn ang="0">
                  <a:pos x="140" y="666"/>
                </a:cxn>
                <a:cxn ang="0">
                  <a:pos x="154" y="528"/>
                </a:cxn>
                <a:cxn ang="0">
                  <a:pos x="0" y="510"/>
                </a:cxn>
                <a:cxn ang="0">
                  <a:pos x="54" y="380"/>
                </a:cxn>
                <a:cxn ang="0">
                  <a:pos x="194" y="472"/>
                </a:cxn>
                <a:cxn ang="0">
                  <a:pos x="268" y="268"/>
                </a:cxn>
                <a:cxn ang="0">
                  <a:pos x="100" y="252"/>
                </a:cxn>
                <a:cxn ang="0">
                  <a:pos x="142" y="116"/>
                </a:cxn>
                <a:cxn ang="0">
                  <a:pos x="272" y="200"/>
                </a:cxn>
                <a:cxn ang="0">
                  <a:pos x="348" y="84"/>
                </a:cxn>
                <a:cxn ang="0">
                  <a:pos x="430" y="404"/>
                </a:cxn>
                <a:cxn ang="0">
                  <a:pos x="412" y="70"/>
                </a:cxn>
                <a:cxn ang="0">
                  <a:pos x="518" y="148"/>
                </a:cxn>
                <a:cxn ang="0">
                  <a:pos x="616" y="16"/>
                </a:cxn>
                <a:cxn ang="0">
                  <a:pos x="694" y="126"/>
                </a:cxn>
                <a:cxn ang="0">
                  <a:pos x="544" y="210"/>
                </a:cxn>
                <a:cxn ang="0">
                  <a:pos x="672" y="372"/>
                </a:cxn>
                <a:cxn ang="0">
                  <a:pos x="776" y="228"/>
                </a:cxn>
                <a:cxn ang="0">
                  <a:pos x="864" y="328"/>
                </a:cxn>
                <a:cxn ang="0">
                  <a:pos x="726" y="408"/>
                </a:cxn>
                <a:cxn ang="0">
                  <a:pos x="782" y="532"/>
                </a:cxn>
                <a:cxn ang="0">
                  <a:pos x="474" y="458"/>
                </a:cxn>
                <a:cxn ang="0">
                  <a:pos x="758" y="598"/>
                </a:cxn>
                <a:cxn ang="0">
                  <a:pos x="636" y="656"/>
                </a:cxn>
              </a:cxnLst>
              <a:rect l="0" t="0" r="r" b="b"/>
              <a:pathLst>
                <a:path w="872" h="888">
                  <a:moveTo>
                    <a:pt x="730" y="774"/>
                  </a:moveTo>
                  <a:lnTo>
                    <a:pt x="692" y="806"/>
                  </a:lnTo>
                  <a:lnTo>
                    <a:pt x="600" y="688"/>
                  </a:lnTo>
                  <a:lnTo>
                    <a:pt x="560" y="826"/>
                  </a:lnTo>
                  <a:lnTo>
                    <a:pt x="524" y="804"/>
                  </a:lnTo>
                  <a:lnTo>
                    <a:pt x="572" y="650"/>
                  </a:lnTo>
                  <a:lnTo>
                    <a:pt x="442" y="484"/>
                  </a:lnTo>
                  <a:lnTo>
                    <a:pt x="370" y="692"/>
                  </a:lnTo>
                  <a:lnTo>
                    <a:pt x="460" y="820"/>
                  </a:lnTo>
                  <a:lnTo>
                    <a:pt x="432" y="852"/>
                  </a:lnTo>
                  <a:lnTo>
                    <a:pt x="354" y="740"/>
                  </a:lnTo>
                  <a:lnTo>
                    <a:pt x="302" y="888"/>
                  </a:lnTo>
                  <a:lnTo>
                    <a:pt x="256" y="872"/>
                  </a:lnTo>
                  <a:lnTo>
                    <a:pt x="312" y="724"/>
                  </a:lnTo>
                  <a:lnTo>
                    <a:pt x="178" y="762"/>
                  </a:lnTo>
                  <a:lnTo>
                    <a:pt x="178" y="718"/>
                  </a:lnTo>
                  <a:lnTo>
                    <a:pt x="328" y="678"/>
                  </a:lnTo>
                  <a:lnTo>
                    <a:pt x="406" y="472"/>
                  </a:lnTo>
                  <a:lnTo>
                    <a:pt x="200" y="518"/>
                  </a:lnTo>
                  <a:lnTo>
                    <a:pt x="140" y="666"/>
                  </a:lnTo>
                  <a:lnTo>
                    <a:pt x="98" y="660"/>
                  </a:lnTo>
                  <a:lnTo>
                    <a:pt x="154" y="528"/>
                  </a:lnTo>
                  <a:lnTo>
                    <a:pt x="8" y="560"/>
                  </a:lnTo>
                  <a:lnTo>
                    <a:pt x="0" y="510"/>
                  </a:lnTo>
                  <a:lnTo>
                    <a:pt x="148" y="480"/>
                  </a:lnTo>
                  <a:lnTo>
                    <a:pt x="54" y="380"/>
                  </a:lnTo>
                  <a:lnTo>
                    <a:pt x="90" y="356"/>
                  </a:lnTo>
                  <a:lnTo>
                    <a:pt x="194" y="472"/>
                  </a:lnTo>
                  <a:lnTo>
                    <a:pt x="400" y="430"/>
                  </a:lnTo>
                  <a:lnTo>
                    <a:pt x="268" y="268"/>
                  </a:lnTo>
                  <a:lnTo>
                    <a:pt x="114" y="292"/>
                  </a:lnTo>
                  <a:lnTo>
                    <a:pt x="100" y="252"/>
                  </a:lnTo>
                  <a:lnTo>
                    <a:pt x="236" y="232"/>
                  </a:lnTo>
                  <a:lnTo>
                    <a:pt x="142" y="116"/>
                  </a:lnTo>
                  <a:lnTo>
                    <a:pt x="180" y="82"/>
                  </a:lnTo>
                  <a:lnTo>
                    <a:pt x="272" y="200"/>
                  </a:lnTo>
                  <a:lnTo>
                    <a:pt x="312" y="62"/>
                  </a:lnTo>
                  <a:lnTo>
                    <a:pt x="348" y="84"/>
                  </a:lnTo>
                  <a:lnTo>
                    <a:pt x="302" y="238"/>
                  </a:lnTo>
                  <a:lnTo>
                    <a:pt x="430" y="404"/>
                  </a:lnTo>
                  <a:lnTo>
                    <a:pt x="502" y="196"/>
                  </a:lnTo>
                  <a:lnTo>
                    <a:pt x="412" y="70"/>
                  </a:lnTo>
                  <a:lnTo>
                    <a:pt x="440" y="36"/>
                  </a:lnTo>
                  <a:lnTo>
                    <a:pt x="518" y="148"/>
                  </a:lnTo>
                  <a:lnTo>
                    <a:pt x="570" y="0"/>
                  </a:lnTo>
                  <a:lnTo>
                    <a:pt x="616" y="16"/>
                  </a:lnTo>
                  <a:lnTo>
                    <a:pt x="562" y="164"/>
                  </a:lnTo>
                  <a:lnTo>
                    <a:pt x="694" y="126"/>
                  </a:lnTo>
                  <a:lnTo>
                    <a:pt x="694" y="170"/>
                  </a:lnTo>
                  <a:lnTo>
                    <a:pt x="544" y="210"/>
                  </a:lnTo>
                  <a:lnTo>
                    <a:pt x="466" y="416"/>
                  </a:lnTo>
                  <a:lnTo>
                    <a:pt x="672" y="372"/>
                  </a:lnTo>
                  <a:lnTo>
                    <a:pt x="734" y="222"/>
                  </a:lnTo>
                  <a:lnTo>
                    <a:pt x="776" y="228"/>
                  </a:lnTo>
                  <a:lnTo>
                    <a:pt x="718" y="362"/>
                  </a:lnTo>
                  <a:lnTo>
                    <a:pt x="864" y="328"/>
                  </a:lnTo>
                  <a:lnTo>
                    <a:pt x="872" y="378"/>
                  </a:lnTo>
                  <a:lnTo>
                    <a:pt x="726" y="408"/>
                  </a:lnTo>
                  <a:lnTo>
                    <a:pt x="818" y="510"/>
                  </a:lnTo>
                  <a:lnTo>
                    <a:pt x="782" y="532"/>
                  </a:lnTo>
                  <a:lnTo>
                    <a:pt x="678" y="416"/>
                  </a:lnTo>
                  <a:lnTo>
                    <a:pt x="474" y="458"/>
                  </a:lnTo>
                  <a:lnTo>
                    <a:pt x="606" y="620"/>
                  </a:lnTo>
                  <a:lnTo>
                    <a:pt x="758" y="598"/>
                  </a:lnTo>
                  <a:lnTo>
                    <a:pt x="772" y="638"/>
                  </a:lnTo>
                  <a:lnTo>
                    <a:pt x="636" y="656"/>
                  </a:lnTo>
                  <a:lnTo>
                    <a:pt x="730" y="774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57150">
              <a:solidFill>
                <a:schemeClr val="accent4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6" name="Freeform 22"/>
            <p:cNvSpPr>
              <a:spLocks/>
            </p:cNvSpPr>
            <p:nvPr userDrawn="1"/>
          </p:nvSpPr>
          <p:spPr bwMode="auto">
            <a:xfrm>
              <a:off x="714348" y="3571876"/>
              <a:ext cx="1384300" cy="1409700"/>
            </a:xfrm>
            <a:custGeom>
              <a:avLst/>
              <a:gdLst/>
              <a:ahLst/>
              <a:cxnLst>
                <a:cxn ang="0">
                  <a:pos x="692" y="806"/>
                </a:cxn>
                <a:cxn ang="0">
                  <a:pos x="560" y="826"/>
                </a:cxn>
                <a:cxn ang="0">
                  <a:pos x="572" y="650"/>
                </a:cxn>
                <a:cxn ang="0">
                  <a:pos x="370" y="692"/>
                </a:cxn>
                <a:cxn ang="0">
                  <a:pos x="432" y="852"/>
                </a:cxn>
                <a:cxn ang="0">
                  <a:pos x="302" y="888"/>
                </a:cxn>
                <a:cxn ang="0">
                  <a:pos x="312" y="724"/>
                </a:cxn>
                <a:cxn ang="0">
                  <a:pos x="178" y="718"/>
                </a:cxn>
                <a:cxn ang="0">
                  <a:pos x="406" y="472"/>
                </a:cxn>
                <a:cxn ang="0">
                  <a:pos x="140" y="666"/>
                </a:cxn>
                <a:cxn ang="0">
                  <a:pos x="154" y="528"/>
                </a:cxn>
                <a:cxn ang="0">
                  <a:pos x="0" y="510"/>
                </a:cxn>
                <a:cxn ang="0">
                  <a:pos x="54" y="380"/>
                </a:cxn>
                <a:cxn ang="0">
                  <a:pos x="194" y="472"/>
                </a:cxn>
                <a:cxn ang="0">
                  <a:pos x="268" y="268"/>
                </a:cxn>
                <a:cxn ang="0">
                  <a:pos x="100" y="252"/>
                </a:cxn>
                <a:cxn ang="0">
                  <a:pos x="142" y="116"/>
                </a:cxn>
                <a:cxn ang="0">
                  <a:pos x="272" y="200"/>
                </a:cxn>
                <a:cxn ang="0">
                  <a:pos x="348" y="84"/>
                </a:cxn>
                <a:cxn ang="0">
                  <a:pos x="430" y="404"/>
                </a:cxn>
                <a:cxn ang="0">
                  <a:pos x="412" y="70"/>
                </a:cxn>
                <a:cxn ang="0">
                  <a:pos x="518" y="148"/>
                </a:cxn>
                <a:cxn ang="0">
                  <a:pos x="616" y="16"/>
                </a:cxn>
                <a:cxn ang="0">
                  <a:pos x="694" y="126"/>
                </a:cxn>
                <a:cxn ang="0">
                  <a:pos x="544" y="210"/>
                </a:cxn>
                <a:cxn ang="0">
                  <a:pos x="672" y="372"/>
                </a:cxn>
                <a:cxn ang="0">
                  <a:pos x="776" y="228"/>
                </a:cxn>
                <a:cxn ang="0">
                  <a:pos x="864" y="328"/>
                </a:cxn>
                <a:cxn ang="0">
                  <a:pos x="726" y="408"/>
                </a:cxn>
                <a:cxn ang="0">
                  <a:pos x="782" y="532"/>
                </a:cxn>
                <a:cxn ang="0">
                  <a:pos x="474" y="458"/>
                </a:cxn>
                <a:cxn ang="0">
                  <a:pos x="758" y="598"/>
                </a:cxn>
                <a:cxn ang="0">
                  <a:pos x="636" y="656"/>
                </a:cxn>
              </a:cxnLst>
              <a:rect l="0" t="0" r="r" b="b"/>
              <a:pathLst>
                <a:path w="872" h="888">
                  <a:moveTo>
                    <a:pt x="730" y="774"/>
                  </a:moveTo>
                  <a:lnTo>
                    <a:pt x="692" y="806"/>
                  </a:lnTo>
                  <a:lnTo>
                    <a:pt x="600" y="688"/>
                  </a:lnTo>
                  <a:lnTo>
                    <a:pt x="560" y="826"/>
                  </a:lnTo>
                  <a:lnTo>
                    <a:pt x="524" y="804"/>
                  </a:lnTo>
                  <a:lnTo>
                    <a:pt x="572" y="650"/>
                  </a:lnTo>
                  <a:lnTo>
                    <a:pt x="442" y="484"/>
                  </a:lnTo>
                  <a:lnTo>
                    <a:pt x="370" y="692"/>
                  </a:lnTo>
                  <a:lnTo>
                    <a:pt x="460" y="820"/>
                  </a:lnTo>
                  <a:lnTo>
                    <a:pt x="432" y="852"/>
                  </a:lnTo>
                  <a:lnTo>
                    <a:pt x="354" y="740"/>
                  </a:lnTo>
                  <a:lnTo>
                    <a:pt x="302" y="888"/>
                  </a:lnTo>
                  <a:lnTo>
                    <a:pt x="256" y="872"/>
                  </a:lnTo>
                  <a:lnTo>
                    <a:pt x="312" y="724"/>
                  </a:lnTo>
                  <a:lnTo>
                    <a:pt x="178" y="762"/>
                  </a:lnTo>
                  <a:lnTo>
                    <a:pt x="178" y="718"/>
                  </a:lnTo>
                  <a:lnTo>
                    <a:pt x="328" y="678"/>
                  </a:lnTo>
                  <a:lnTo>
                    <a:pt x="406" y="472"/>
                  </a:lnTo>
                  <a:lnTo>
                    <a:pt x="200" y="518"/>
                  </a:lnTo>
                  <a:lnTo>
                    <a:pt x="140" y="666"/>
                  </a:lnTo>
                  <a:lnTo>
                    <a:pt x="98" y="660"/>
                  </a:lnTo>
                  <a:lnTo>
                    <a:pt x="154" y="528"/>
                  </a:lnTo>
                  <a:lnTo>
                    <a:pt x="8" y="560"/>
                  </a:lnTo>
                  <a:lnTo>
                    <a:pt x="0" y="510"/>
                  </a:lnTo>
                  <a:lnTo>
                    <a:pt x="148" y="480"/>
                  </a:lnTo>
                  <a:lnTo>
                    <a:pt x="54" y="380"/>
                  </a:lnTo>
                  <a:lnTo>
                    <a:pt x="90" y="356"/>
                  </a:lnTo>
                  <a:lnTo>
                    <a:pt x="194" y="472"/>
                  </a:lnTo>
                  <a:lnTo>
                    <a:pt x="400" y="430"/>
                  </a:lnTo>
                  <a:lnTo>
                    <a:pt x="268" y="268"/>
                  </a:lnTo>
                  <a:lnTo>
                    <a:pt x="114" y="292"/>
                  </a:lnTo>
                  <a:lnTo>
                    <a:pt x="100" y="252"/>
                  </a:lnTo>
                  <a:lnTo>
                    <a:pt x="236" y="232"/>
                  </a:lnTo>
                  <a:lnTo>
                    <a:pt x="142" y="116"/>
                  </a:lnTo>
                  <a:lnTo>
                    <a:pt x="180" y="82"/>
                  </a:lnTo>
                  <a:lnTo>
                    <a:pt x="272" y="200"/>
                  </a:lnTo>
                  <a:lnTo>
                    <a:pt x="312" y="62"/>
                  </a:lnTo>
                  <a:lnTo>
                    <a:pt x="348" y="84"/>
                  </a:lnTo>
                  <a:lnTo>
                    <a:pt x="302" y="238"/>
                  </a:lnTo>
                  <a:lnTo>
                    <a:pt x="430" y="404"/>
                  </a:lnTo>
                  <a:lnTo>
                    <a:pt x="502" y="196"/>
                  </a:lnTo>
                  <a:lnTo>
                    <a:pt x="412" y="70"/>
                  </a:lnTo>
                  <a:lnTo>
                    <a:pt x="440" y="36"/>
                  </a:lnTo>
                  <a:lnTo>
                    <a:pt x="518" y="148"/>
                  </a:lnTo>
                  <a:lnTo>
                    <a:pt x="570" y="0"/>
                  </a:lnTo>
                  <a:lnTo>
                    <a:pt x="616" y="16"/>
                  </a:lnTo>
                  <a:lnTo>
                    <a:pt x="562" y="164"/>
                  </a:lnTo>
                  <a:lnTo>
                    <a:pt x="694" y="126"/>
                  </a:lnTo>
                  <a:lnTo>
                    <a:pt x="694" y="170"/>
                  </a:lnTo>
                  <a:lnTo>
                    <a:pt x="544" y="210"/>
                  </a:lnTo>
                  <a:lnTo>
                    <a:pt x="466" y="416"/>
                  </a:lnTo>
                  <a:lnTo>
                    <a:pt x="672" y="372"/>
                  </a:lnTo>
                  <a:lnTo>
                    <a:pt x="734" y="222"/>
                  </a:lnTo>
                  <a:lnTo>
                    <a:pt x="776" y="228"/>
                  </a:lnTo>
                  <a:lnTo>
                    <a:pt x="718" y="362"/>
                  </a:lnTo>
                  <a:lnTo>
                    <a:pt x="864" y="328"/>
                  </a:lnTo>
                  <a:lnTo>
                    <a:pt x="872" y="378"/>
                  </a:lnTo>
                  <a:lnTo>
                    <a:pt x="726" y="408"/>
                  </a:lnTo>
                  <a:lnTo>
                    <a:pt x="818" y="510"/>
                  </a:lnTo>
                  <a:lnTo>
                    <a:pt x="782" y="532"/>
                  </a:lnTo>
                  <a:lnTo>
                    <a:pt x="678" y="416"/>
                  </a:lnTo>
                  <a:lnTo>
                    <a:pt x="474" y="458"/>
                  </a:lnTo>
                  <a:lnTo>
                    <a:pt x="606" y="620"/>
                  </a:lnTo>
                  <a:lnTo>
                    <a:pt x="758" y="598"/>
                  </a:lnTo>
                  <a:lnTo>
                    <a:pt x="772" y="638"/>
                  </a:lnTo>
                  <a:lnTo>
                    <a:pt x="636" y="656"/>
                  </a:lnTo>
                  <a:lnTo>
                    <a:pt x="730" y="7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45" name="Freeform 21"/>
            <p:cNvSpPr>
              <a:spLocks/>
            </p:cNvSpPr>
            <p:nvPr userDrawn="1"/>
          </p:nvSpPr>
          <p:spPr bwMode="auto">
            <a:xfrm>
              <a:off x="724832" y="3571876"/>
              <a:ext cx="1346838" cy="1428760"/>
            </a:xfrm>
            <a:custGeom>
              <a:avLst/>
              <a:gdLst/>
              <a:ahLst/>
              <a:cxnLst>
                <a:cxn ang="0">
                  <a:pos x="868" y="320"/>
                </a:cxn>
                <a:cxn ang="0">
                  <a:pos x="722" y="354"/>
                </a:cxn>
                <a:cxn ang="0">
                  <a:pos x="768" y="212"/>
                </a:cxn>
                <a:cxn ang="0">
                  <a:pos x="600" y="380"/>
                </a:cxn>
                <a:cxn ang="0">
                  <a:pos x="520" y="274"/>
                </a:cxn>
                <a:cxn ang="0">
                  <a:pos x="698" y="164"/>
                </a:cxn>
                <a:cxn ang="0">
                  <a:pos x="686" y="110"/>
                </a:cxn>
                <a:cxn ang="0">
                  <a:pos x="620" y="8"/>
                </a:cxn>
                <a:cxn ang="0">
                  <a:pos x="522" y="140"/>
                </a:cxn>
                <a:cxn ang="0">
                  <a:pos x="432" y="20"/>
                </a:cxn>
                <a:cxn ang="0">
                  <a:pos x="506" y="188"/>
                </a:cxn>
                <a:cxn ang="0">
                  <a:pos x="428" y="330"/>
                </a:cxn>
                <a:cxn ang="0">
                  <a:pos x="304" y="230"/>
                </a:cxn>
                <a:cxn ang="0">
                  <a:pos x="316" y="54"/>
                </a:cxn>
                <a:cxn ang="0">
                  <a:pos x="184" y="74"/>
                </a:cxn>
                <a:cxn ang="0">
                  <a:pos x="240" y="224"/>
                </a:cxn>
                <a:cxn ang="0">
                  <a:pos x="106" y="276"/>
                </a:cxn>
                <a:cxn ang="0">
                  <a:pos x="272" y="260"/>
                </a:cxn>
                <a:cxn ang="0">
                  <a:pos x="370" y="406"/>
                </a:cxn>
                <a:cxn ang="0">
                  <a:pos x="198" y="464"/>
                </a:cxn>
                <a:cxn ang="0">
                  <a:pos x="82" y="340"/>
                </a:cxn>
                <a:cxn ang="0">
                  <a:pos x="4" y="502"/>
                </a:cxn>
                <a:cxn ang="0">
                  <a:pos x="12" y="552"/>
                </a:cxn>
                <a:cxn ang="0">
                  <a:pos x="90" y="644"/>
                </a:cxn>
                <a:cxn ang="0">
                  <a:pos x="144" y="658"/>
                </a:cxn>
                <a:cxn ang="0">
                  <a:pos x="308" y="486"/>
                </a:cxn>
                <a:cxn ang="0">
                  <a:pos x="372" y="566"/>
                </a:cxn>
                <a:cxn ang="0">
                  <a:pos x="170" y="746"/>
                </a:cxn>
                <a:cxn ang="0">
                  <a:pos x="316" y="716"/>
                </a:cxn>
                <a:cxn ang="0">
                  <a:pos x="260" y="864"/>
                </a:cxn>
                <a:cxn ang="0">
                  <a:pos x="358" y="732"/>
                </a:cxn>
                <a:cxn ang="0">
                  <a:pos x="436" y="846"/>
                </a:cxn>
                <a:cxn ang="0">
                  <a:pos x="374" y="686"/>
                </a:cxn>
                <a:cxn ang="0">
                  <a:pos x="410" y="582"/>
                </a:cxn>
                <a:cxn ang="0">
                  <a:pos x="516" y="568"/>
                </a:cxn>
                <a:cxn ang="0">
                  <a:pos x="576" y="644"/>
                </a:cxn>
                <a:cxn ang="0">
                  <a:pos x="564" y="820"/>
                </a:cxn>
                <a:cxn ang="0">
                  <a:pos x="686" y="792"/>
                </a:cxn>
                <a:cxn ang="0">
                  <a:pos x="734" y="766"/>
                </a:cxn>
                <a:cxn ang="0">
                  <a:pos x="776" y="630"/>
                </a:cxn>
                <a:cxn ang="0">
                  <a:pos x="750" y="582"/>
                </a:cxn>
                <a:cxn ang="0">
                  <a:pos x="550" y="538"/>
                </a:cxn>
                <a:cxn ang="0">
                  <a:pos x="606" y="424"/>
                </a:cxn>
                <a:cxn ang="0">
                  <a:pos x="682" y="408"/>
                </a:cxn>
                <a:cxn ang="0">
                  <a:pos x="786" y="524"/>
                </a:cxn>
                <a:cxn ang="0">
                  <a:pos x="730" y="400"/>
                </a:cxn>
              </a:cxnLst>
              <a:rect l="0" t="0" r="r" b="b"/>
              <a:pathLst>
                <a:path w="876" h="880">
                  <a:moveTo>
                    <a:pt x="876" y="372"/>
                  </a:moveTo>
                  <a:lnTo>
                    <a:pt x="868" y="320"/>
                  </a:lnTo>
                  <a:lnTo>
                    <a:pt x="856" y="312"/>
                  </a:lnTo>
                  <a:lnTo>
                    <a:pt x="722" y="354"/>
                  </a:lnTo>
                  <a:lnTo>
                    <a:pt x="780" y="222"/>
                  </a:lnTo>
                  <a:lnTo>
                    <a:pt x="768" y="212"/>
                  </a:lnTo>
                  <a:lnTo>
                    <a:pt x="676" y="364"/>
                  </a:lnTo>
                  <a:lnTo>
                    <a:pt x="600" y="380"/>
                  </a:lnTo>
                  <a:lnTo>
                    <a:pt x="514" y="362"/>
                  </a:lnTo>
                  <a:lnTo>
                    <a:pt x="520" y="274"/>
                  </a:lnTo>
                  <a:lnTo>
                    <a:pt x="548" y="202"/>
                  </a:lnTo>
                  <a:lnTo>
                    <a:pt x="698" y="164"/>
                  </a:lnTo>
                  <a:lnTo>
                    <a:pt x="698" y="118"/>
                  </a:lnTo>
                  <a:lnTo>
                    <a:pt x="686" y="110"/>
                  </a:lnTo>
                  <a:lnTo>
                    <a:pt x="566" y="156"/>
                  </a:lnTo>
                  <a:lnTo>
                    <a:pt x="620" y="8"/>
                  </a:lnTo>
                  <a:lnTo>
                    <a:pt x="608" y="0"/>
                  </a:lnTo>
                  <a:lnTo>
                    <a:pt x="522" y="140"/>
                  </a:lnTo>
                  <a:lnTo>
                    <a:pt x="444" y="28"/>
                  </a:lnTo>
                  <a:lnTo>
                    <a:pt x="432" y="20"/>
                  </a:lnTo>
                  <a:lnTo>
                    <a:pt x="416" y="62"/>
                  </a:lnTo>
                  <a:lnTo>
                    <a:pt x="506" y="188"/>
                  </a:lnTo>
                  <a:lnTo>
                    <a:pt x="482" y="260"/>
                  </a:lnTo>
                  <a:lnTo>
                    <a:pt x="428" y="330"/>
                  </a:lnTo>
                  <a:lnTo>
                    <a:pt x="360" y="300"/>
                  </a:lnTo>
                  <a:lnTo>
                    <a:pt x="304" y="230"/>
                  </a:lnTo>
                  <a:lnTo>
                    <a:pt x="352" y="76"/>
                  </a:lnTo>
                  <a:lnTo>
                    <a:pt x="316" y="54"/>
                  </a:lnTo>
                  <a:lnTo>
                    <a:pt x="276" y="192"/>
                  </a:lnTo>
                  <a:lnTo>
                    <a:pt x="184" y="74"/>
                  </a:lnTo>
                  <a:lnTo>
                    <a:pt x="172" y="68"/>
                  </a:lnTo>
                  <a:lnTo>
                    <a:pt x="240" y="224"/>
                  </a:lnTo>
                  <a:lnTo>
                    <a:pt x="104" y="244"/>
                  </a:lnTo>
                  <a:lnTo>
                    <a:pt x="106" y="276"/>
                  </a:lnTo>
                  <a:lnTo>
                    <a:pt x="118" y="284"/>
                  </a:lnTo>
                  <a:lnTo>
                    <a:pt x="272" y="260"/>
                  </a:lnTo>
                  <a:lnTo>
                    <a:pt x="332" y="336"/>
                  </a:lnTo>
                  <a:lnTo>
                    <a:pt x="370" y="406"/>
                  </a:lnTo>
                  <a:lnTo>
                    <a:pt x="308" y="442"/>
                  </a:lnTo>
                  <a:lnTo>
                    <a:pt x="198" y="464"/>
                  </a:lnTo>
                  <a:lnTo>
                    <a:pt x="94" y="350"/>
                  </a:lnTo>
                  <a:lnTo>
                    <a:pt x="82" y="340"/>
                  </a:lnTo>
                  <a:lnTo>
                    <a:pt x="152" y="474"/>
                  </a:lnTo>
                  <a:lnTo>
                    <a:pt x="4" y="502"/>
                  </a:lnTo>
                  <a:lnTo>
                    <a:pt x="0" y="544"/>
                  </a:lnTo>
                  <a:lnTo>
                    <a:pt x="12" y="552"/>
                  </a:lnTo>
                  <a:lnTo>
                    <a:pt x="158" y="520"/>
                  </a:lnTo>
                  <a:lnTo>
                    <a:pt x="90" y="644"/>
                  </a:lnTo>
                  <a:lnTo>
                    <a:pt x="100" y="652"/>
                  </a:lnTo>
                  <a:lnTo>
                    <a:pt x="144" y="658"/>
                  </a:lnTo>
                  <a:lnTo>
                    <a:pt x="204" y="510"/>
                  </a:lnTo>
                  <a:lnTo>
                    <a:pt x="308" y="486"/>
                  </a:lnTo>
                  <a:lnTo>
                    <a:pt x="382" y="488"/>
                  </a:lnTo>
                  <a:lnTo>
                    <a:pt x="372" y="566"/>
                  </a:lnTo>
                  <a:lnTo>
                    <a:pt x="332" y="670"/>
                  </a:lnTo>
                  <a:lnTo>
                    <a:pt x="170" y="746"/>
                  </a:lnTo>
                  <a:lnTo>
                    <a:pt x="182" y="754"/>
                  </a:lnTo>
                  <a:lnTo>
                    <a:pt x="316" y="716"/>
                  </a:lnTo>
                  <a:lnTo>
                    <a:pt x="252" y="858"/>
                  </a:lnTo>
                  <a:lnTo>
                    <a:pt x="260" y="864"/>
                  </a:lnTo>
                  <a:lnTo>
                    <a:pt x="306" y="880"/>
                  </a:lnTo>
                  <a:lnTo>
                    <a:pt x="358" y="732"/>
                  </a:lnTo>
                  <a:lnTo>
                    <a:pt x="424" y="836"/>
                  </a:lnTo>
                  <a:lnTo>
                    <a:pt x="436" y="846"/>
                  </a:lnTo>
                  <a:lnTo>
                    <a:pt x="464" y="812"/>
                  </a:lnTo>
                  <a:lnTo>
                    <a:pt x="374" y="686"/>
                  </a:lnTo>
                  <a:lnTo>
                    <a:pt x="410" y="582"/>
                  </a:lnTo>
                  <a:lnTo>
                    <a:pt x="410" y="582"/>
                  </a:lnTo>
                  <a:lnTo>
                    <a:pt x="462" y="522"/>
                  </a:lnTo>
                  <a:lnTo>
                    <a:pt x="516" y="568"/>
                  </a:lnTo>
                  <a:lnTo>
                    <a:pt x="516" y="566"/>
                  </a:lnTo>
                  <a:lnTo>
                    <a:pt x="576" y="644"/>
                  </a:lnTo>
                  <a:lnTo>
                    <a:pt x="528" y="798"/>
                  </a:lnTo>
                  <a:lnTo>
                    <a:pt x="564" y="820"/>
                  </a:lnTo>
                  <a:lnTo>
                    <a:pt x="604" y="680"/>
                  </a:lnTo>
                  <a:lnTo>
                    <a:pt x="686" y="792"/>
                  </a:lnTo>
                  <a:lnTo>
                    <a:pt x="696" y="798"/>
                  </a:lnTo>
                  <a:lnTo>
                    <a:pt x="734" y="766"/>
                  </a:lnTo>
                  <a:lnTo>
                    <a:pt x="640" y="648"/>
                  </a:lnTo>
                  <a:lnTo>
                    <a:pt x="776" y="630"/>
                  </a:lnTo>
                  <a:lnTo>
                    <a:pt x="762" y="590"/>
                  </a:lnTo>
                  <a:lnTo>
                    <a:pt x="750" y="582"/>
                  </a:lnTo>
                  <a:lnTo>
                    <a:pt x="610" y="612"/>
                  </a:lnTo>
                  <a:lnTo>
                    <a:pt x="550" y="538"/>
                  </a:lnTo>
                  <a:lnTo>
                    <a:pt x="532" y="468"/>
                  </a:lnTo>
                  <a:lnTo>
                    <a:pt x="606" y="424"/>
                  </a:lnTo>
                  <a:lnTo>
                    <a:pt x="606" y="424"/>
                  </a:lnTo>
                  <a:lnTo>
                    <a:pt x="682" y="408"/>
                  </a:lnTo>
                  <a:lnTo>
                    <a:pt x="774" y="516"/>
                  </a:lnTo>
                  <a:lnTo>
                    <a:pt x="786" y="524"/>
                  </a:lnTo>
                  <a:lnTo>
                    <a:pt x="822" y="502"/>
                  </a:lnTo>
                  <a:lnTo>
                    <a:pt x="730" y="400"/>
                  </a:lnTo>
                  <a:lnTo>
                    <a:pt x="876" y="372"/>
                  </a:lnTo>
                  <a:close/>
                </a:path>
              </a:pathLst>
            </a:custGeom>
            <a:gradFill flip="none" rotWithShape="1">
              <a:gsLst>
                <a:gs pos="63000">
                  <a:schemeClr val="bg1"/>
                </a:gs>
                <a:gs pos="50000">
                  <a:schemeClr val="bg1">
                    <a:lumMod val="65000"/>
                  </a:schemeClr>
                </a:gs>
                <a:gs pos="36000">
                  <a:schemeClr val="bg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DE4BA-925E-4603-92CD-BA9BE705AE59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9CD0-8527-4BB0-93F7-9D079F8189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DE4BA-925E-4603-92CD-BA9BE705AE59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9CD0-8527-4BB0-93F7-9D079F8189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DE4BA-925E-4603-92CD-BA9BE705AE59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9CD0-8527-4BB0-93F7-9D079F8189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DE4BA-925E-4603-92CD-BA9BE705AE59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9CD0-8527-4BB0-93F7-9D079F8189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DE4BA-925E-4603-92CD-BA9BE705AE59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9CD0-8527-4BB0-93F7-9D079F8189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DE4BA-925E-4603-92CD-BA9BE705AE59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9CD0-8527-4BB0-93F7-9D079F8189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DE4BA-925E-4603-92CD-BA9BE705AE59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9CD0-8527-4BB0-93F7-9D079F8189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DE4BA-925E-4603-92CD-BA9BE705AE59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9CD0-8527-4BB0-93F7-9D079F8189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DE4BA-925E-4603-92CD-BA9BE705AE59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9CD0-8527-4BB0-93F7-9D079F8189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DE4BA-925E-4603-92CD-BA9BE705AE59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E9CD0-8527-4BB0-93F7-9D079F8189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285776"/>
            <a:ext cx="9144000" cy="178595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DE4BA-925E-4603-92CD-BA9BE705AE59}" type="datetimeFigureOut">
              <a:rPr lang="ru-RU" smtClean="0"/>
              <a:pPr/>
              <a:t>13.03.2020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BE9CD0-8527-4BB0-93F7-9D079F81898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8" name="Группа 7"/>
          <p:cNvGrpSpPr/>
          <p:nvPr/>
        </p:nvGrpSpPr>
        <p:grpSpPr>
          <a:xfrm>
            <a:off x="7786710" y="928670"/>
            <a:ext cx="785818" cy="811056"/>
            <a:chOff x="714348" y="3571876"/>
            <a:chExt cx="1384300" cy="1428760"/>
          </a:xfrm>
        </p:grpSpPr>
        <p:sp>
          <p:nvSpPr>
            <p:cNvPr id="9" name="Freeform 22"/>
            <p:cNvSpPr>
              <a:spLocks/>
            </p:cNvSpPr>
            <p:nvPr userDrawn="1"/>
          </p:nvSpPr>
          <p:spPr bwMode="auto">
            <a:xfrm>
              <a:off x="714348" y="3571876"/>
              <a:ext cx="1384300" cy="1409700"/>
            </a:xfrm>
            <a:custGeom>
              <a:avLst/>
              <a:gdLst/>
              <a:ahLst/>
              <a:cxnLst>
                <a:cxn ang="0">
                  <a:pos x="692" y="806"/>
                </a:cxn>
                <a:cxn ang="0">
                  <a:pos x="560" y="826"/>
                </a:cxn>
                <a:cxn ang="0">
                  <a:pos x="572" y="650"/>
                </a:cxn>
                <a:cxn ang="0">
                  <a:pos x="370" y="692"/>
                </a:cxn>
                <a:cxn ang="0">
                  <a:pos x="432" y="852"/>
                </a:cxn>
                <a:cxn ang="0">
                  <a:pos x="302" y="888"/>
                </a:cxn>
                <a:cxn ang="0">
                  <a:pos x="312" y="724"/>
                </a:cxn>
                <a:cxn ang="0">
                  <a:pos x="178" y="718"/>
                </a:cxn>
                <a:cxn ang="0">
                  <a:pos x="406" y="472"/>
                </a:cxn>
                <a:cxn ang="0">
                  <a:pos x="140" y="666"/>
                </a:cxn>
                <a:cxn ang="0">
                  <a:pos x="154" y="528"/>
                </a:cxn>
                <a:cxn ang="0">
                  <a:pos x="0" y="510"/>
                </a:cxn>
                <a:cxn ang="0">
                  <a:pos x="54" y="380"/>
                </a:cxn>
                <a:cxn ang="0">
                  <a:pos x="194" y="472"/>
                </a:cxn>
                <a:cxn ang="0">
                  <a:pos x="268" y="268"/>
                </a:cxn>
                <a:cxn ang="0">
                  <a:pos x="100" y="252"/>
                </a:cxn>
                <a:cxn ang="0">
                  <a:pos x="142" y="116"/>
                </a:cxn>
                <a:cxn ang="0">
                  <a:pos x="272" y="200"/>
                </a:cxn>
                <a:cxn ang="0">
                  <a:pos x="348" y="84"/>
                </a:cxn>
                <a:cxn ang="0">
                  <a:pos x="430" y="404"/>
                </a:cxn>
                <a:cxn ang="0">
                  <a:pos x="412" y="70"/>
                </a:cxn>
                <a:cxn ang="0">
                  <a:pos x="518" y="148"/>
                </a:cxn>
                <a:cxn ang="0">
                  <a:pos x="616" y="16"/>
                </a:cxn>
                <a:cxn ang="0">
                  <a:pos x="694" y="126"/>
                </a:cxn>
                <a:cxn ang="0">
                  <a:pos x="544" y="210"/>
                </a:cxn>
                <a:cxn ang="0">
                  <a:pos x="672" y="372"/>
                </a:cxn>
                <a:cxn ang="0">
                  <a:pos x="776" y="228"/>
                </a:cxn>
                <a:cxn ang="0">
                  <a:pos x="864" y="328"/>
                </a:cxn>
                <a:cxn ang="0">
                  <a:pos x="726" y="408"/>
                </a:cxn>
                <a:cxn ang="0">
                  <a:pos x="782" y="532"/>
                </a:cxn>
                <a:cxn ang="0">
                  <a:pos x="474" y="458"/>
                </a:cxn>
                <a:cxn ang="0">
                  <a:pos x="758" y="598"/>
                </a:cxn>
                <a:cxn ang="0">
                  <a:pos x="636" y="656"/>
                </a:cxn>
              </a:cxnLst>
              <a:rect l="0" t="0" r="r" b="b"/>
              <a:pathLst>
                <a:path w="872" h="888">
                  <a:moveTo>
                    <a:pt x="730" y="774"/>
                  </a:moveTo>
                  <a:lnTo>
                    <a:pt x="692" y="806"/>
                  </a:lnTo>
                  <a:lnTo>
                    <a:pt x="600" y="688"/>
                  </a:lnTo>
                  <a:lnTo>
                    <a:pt x="560" y="826"/>
                  </a:lnTo>
                  <a:lnTo>
                    <a:pt x="524" y="804"/>
                  </a:lnTo>
                  <a:lnTo>
                    <a:pt x="572" y="650"/>
                  </a:lnTo>
                  <a:lnTo>
                    <a:pt x="442" y="484"/>
                  </a:lnTo>
                  <a:lnTo>
                    <a:pt x="370" y="692"/>
                  </a:lnTo>
                  <a:lnTo>
                    <a:pt x="460" y="820"/>
                  </a:lnTo>
                  <a:lnTo>
                    <a:pt x="432" y="852"/>
                  </a:lnTo>
                  <a:lnTo>
                    <a:pt x="354" y="740"/>
                  </a:lnTo>
                  <a:lnTo>
                    <a:pt x="302" y="888"/>
                  </a:lnTo>
                  <a:lnTo>
                    <a:pt x="256" y="872"/>
                  </a:lnTo>
                  <a:lnTo>
                    <a:pt x="312" y="724"/>
                  </a:lnTo>
                  <a:lnTo>
                    <a:pt x="178" y="762"/>
                  </a:lnTo>
                  <a:lnTo>
                    <a:pt x="178" y="718"/>
                  </a:lnTo>
                  <a:lnTo>
                    <a:pt x="328" y="678"/>
                  </a:lnTo>
                  <a:lnTo>
                    <a:pt x="406" y="472"/>
                  </a:lnTo>
                  <a:lnTo>
                    <a:pt x="200" y="518"/>
                  </a:lnTo>
                  <a:lnTo>
                    <a:pt x="140" y="666"/>
                  </a:lnTo>
                  <a:lnTo>
                    <a:pt x="98" y="660"/>
                  </a:lnTo>
                  <a:lnTo>
                    <a:pt x="154" y="528"/>
                  </a:lnTo>
                  <a:lnTo>
                    <a:pt x="8" y="560"/>
                  </a:lnTo>
                  <a:lnTo>
                    <a:pt x="0" y="510"/>
                  </a:lnTo>
                  <a:lnTo>
                    <a:pt x="148" y="480"/>
                  </a:lnTo>
                  <a:lnTo>
                    <a:pt x="54" y="380"/>
                  </a:lnTo>
                  <a:lnTo>
                    <a:pt x="90" y="356"/>
                  </a:lnTo>
                  <a:lnTo>
                    <a:pt x="194" y="472"/>
                  </a:lnTo>
                  <a:lnTo>
                    <a:pt x="400" y="430"/>
                  </a:lnTo>
                  <a:lnTo>
                    <a:pt x="268" y="268"/>
                  </a:lnTo>
                  <a:lnTo>
                    <a:pt x="114" y="292"/>
                  </a:lnTo>
                  <a:lnTo>
                    <a:pt x="100" y="252"/>
                  </a:lnTo>
                  <a:lnTo>
                    <a:pt x="236" y="232"/>
                  </a:lnTo>
                  <a:lnTo>
                    <a:pt x="142" y="116"/>
                  </a:lnTo>
                  <a:lnTo>
                    <a:pt x="180" y="82"/>
                  </a:lnTo>
                  <a:lnTo>
                    <a:pt x="272" y="200"/>
                  </a:lnTo>
                  <a:lnTo>
                    <a:pt x="312" y="62"/>
                  </a:lnTo>
                  <a:lnTo>
                    <a:pt x="348" y="84"/>
                  </a:lnTo>
                  <a:lnTo>
                    <a:pt x="302" y="238"/>
                  </a:lnTo>
                  <a:lnTo>
                    <a:pt x="430" y="404"/>
                  </a:lnTo>
                  <a:lnTo>
                    <a:pt x="502" y="196"/>
                  </a:lnTo>
                  <a:lnTo>
                    <a:pt x="412" y="70"/>
                  </a:lnTo>
                  <a:lnTo>
                    <a:pt x="440" y="36"/>
                  </a:lnTo>
                  <a:lnTo>
                    <a:pt x="518" y="148"/>
                  </a:lnTo>
                  <a:lnTo>
                    <a:pt x="570" y="0"/>
                  </a:lnTo>
                  <a:lnTo>
                    <a:pt x="616" y="16"/>
                  </a:lnTo>
                  <a:lnTo>
                    <a:pt x="562" y="164"/>
                  </a:lnTo>
                  <a:lnTo>
                    <a:pt x="694" y="126"/>
                  </a:lnTo>
                  <a:lnTo>
                    <a:pt x="694" y="170"/>
                  </a:lnTo>
                  <a:lnTo>
                    <a:pt x="544" y="210"/>
                  </a:lnTo>
                  <a:lnTo>
                    <a:pt x="466" y="416"/>
                  </a:lnTo>
                  <a:lnTo>
                    <a:pt x="672" y="372"/>
                  </a:lnTo>
                  <a:lnTo>
                    <a:pt x="734" y="222"/>
                  </a:lnTo>
                  <a:lnTo>
                    <a:pt x="776" y="228"/>
                  </a:lnTo>
                  <a:lnTo>
                    <a:pt x="718" y="362"/>
                  </a:lnTo>
                  <a:lnTo>
                    <a:pt x="864" y="328"/>
                  </a:lnTo>
                  <a:lnTo>
                    <a:pt x="872" y="378"/>
                  </a:lnTo>
                  <a:lnTo>
                    <a:pt x="726" y="408"/>
                  </a:lnTo>
                  <a:lnTo>
                    <a:pt x="818" y="510"/>
                  </a:lnTo>
                  <a:lnTo>
                    <a:pt x="782" y="532"/>
                  </a:lnTo>
                  <a:lnTo>
                    <a:pt x="678" y="416"/>
                  </a:lnTo>
                  <a:lnTo>
                    <a:pt x="474" y="458"/>
                  </a:lnTo>
                  <a:lnTo>
                    <a:pt x="606" y="620"/>
                  </a:lnTo>
                  <a:lnTo>
                    <a:pt x="758" y="598"/>
                  </a:lnTo>
                  <a:lnTo>
                    <a:pt x="772" y="638"/>
                  </a:lnTo>
                  <a:lnTo>
                    <a:pt x="636" y="656"/>
                  </a:lnTo>
                  <a:lnTo>
                    <a:pt x="730" y="774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57150">
              <a:solidFill>
                <a:schemeClr val="accent4">
                  <a:lumMod val="40000"/>
                  <a:lumOff val="60000"/>
                </a:schemeClr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22"/>
            <p:cNvSpPr>
              <a:spLocks/>
            </p:cNvSpPr>
            <p:nvPr userDrawn="1"/>
          </p:nvSpPr>
          <p:spPr bwMode="auto">
            <a:xfrm>
              <a:off x="714348" y="3571876"/>
              <a:ext cx="1384300" cy="1409700"/>
            </a:xfrm>
            <a:custGeom>
              <a:avLst/>
              <a:gdLst/>
              <a:ahLst/>
              <a:cxnLst>
                <a:cxn ang="0">
                  <a:pos x="692" y="806"/>
                </a:cxn>
                <a:cxn ang="0">
                  <a:pos x="560" y="826"/>
                </a:cxn>
                <a:cxn ang="0">
                  <a:pos x="572" y="650"/>
                </a:cxn>
                <a:cxn ang="0">
                  <a:pos x="370" y="692"/>
                </a:cxn>
                <a:cxn ang="0">
                  <a:pos x="432" y="852"/>
                </a:cxn>
                <a:cxn ang="0">
                  <a:pos x="302" y="888"/>
                </a:cxn>
                <a:cxn ang="0">
                  <a:pos x="312" y="724"/>
                </a:cxn>
                <a:cxn ang="0">
                  <a:pos x="178" y="718"/>
                </a:cxn>
                <a:cxn ang="0">
                  <a:pos x="406" y="472"/>
                </a:cxn>
                <a:cxn ang="0">
                  <a:pos x="140" y="666"/>
                </a:cxn>
                <a:cxn ang="0">
                  <a:pos x="154" y="528"/>
                </a:cxn>
                <a:cxn ang="0">
                  <a:pos x="0" y="510"/>
                </a:cxn>
                <a:cxn ang="0">
                  <a:pos x="54" y="380"/>
                </a:cxn>
                <a:cxn ang="0">
                  <a:pos x="194" y="472"/>
                </a:cxn>
                <a:cxn ang="0">
                  <a:pos x="268" y="268"/>
                </a:cxn>
                <a:cxn ang="0">
                  <a:pos x="100" y="252"/>
                </a:cxn>
                <a:cxn ang="0">
                  <a:pos x="142" y="116"/>
                </a:cxn>
                <a:cxn ang="0">
                  <a:pos x="272" y="200"/>
                </a:cxn>
                <a:cxn ang="0">
                  <a:pos x="348" y="84"/>
                </a:cxn>
                <a:cxn ang="0">
                  <a:pos x="430" y="404"/>
                </a:cxn>
                <a:cxn ang="0">
                  <a:pos x="412" y="70"/>
                </a:cxn>
                <a:cxn ang="0">
                  <a:pos x="518" y="148"/>
                </a:cxn>
                <a:cxn ang="0">
                  <a:pos x="616" y="16"/>
                </a:cxn>
                <a:cxn ang="0">
                  <a:pos x="694" y="126"/>
                </a:cxn>
                <a:cxn ang="0">
                  <a:pos x="544" y="210"/>
                </a:cxn>
                <a:cxn ang="0">
                  <a:pos x="672" y="372"/>
                </a:cxn>
                <a:cxn ang="0">
                  <a:pos x="776" y="228"/>
                </a:cxn>
                <a:cxn ang="0">
                  <a:pos x="864" y="328"/>
                </a:cxn>
                <a:cxn ang="0">
                  <a:pos x="726" y="408"/>
                </a:cxn>
                <a:cxn ang="0">
                  <a:pos x="782" y="532"/>
                </a:cxn>
                <a:cxn ang="0">
                  <a:pos x="474" y="458"/>
                </a:cxn>
                <a:cxn ang="0">
                  <a:pos x="758" y="598"/>
                </a:cxn>
                <a:cxn ang="0">
                  <a:pos x="636" y="656"/>
                </a:cxn>
              </a:cxnLst>
              <a:rect l="0" t="0" r="r" b="b"/>
              <a:pathLst>
                <a:path w="872" h="888">
                  <a:moveTo>
                    <a:pt x="730" y="774"/>
                  </a:moveTo>
                  <a:lnTo>
                    <a:pt x="692" y="806"/>
                  </a:lnTo>
                  <a:lnTo>
                    <a:pt x="600" y="688"/>
                  </a:lnTo>
                  <a:lnTo>
                    <a:pt x="560" y="826"/>
                  </a:lnTo>
                  <a:lnTo>
                    <a:pt x="524" y="804"/>
                  </a:lnTo>
                  <a:lnTo>
                    <a:pt x="572" y="650"/>
                  </a:lnTo>
                  <a:lnTo>
                    <a:pt x="442" y="484"/>
                  </a:lnTo>
                  <a:lnTo>
                    <a:pt x="370" y="692"/>
                  </a:lnTo>
                  <a:lnTo>
                    <a:pt x="460" y="820"/>
                  </a:lnTo>
                  <a:lnTo>
                    <a:pt x="432" y="852"/>
                  </a:lnTo>
                  <a:lnTo>
                    <a:pt x="354" y="740"/>
                  </a:lnTo>
                  <a:lnTo>
                    <a:pt x="302" y="888"/>
                  </a:lnTo>
                  <a:lnTo>
                    <a:pt x="256" y="872"/>
                  </a:lnTo>
                  <a:lnTo>
                    <a:pt x="312" y="724"/>
                  </a:lnTo>
                  <a:lnTo>
                    <a:pt x="178" y="762"/>
                  </a:lnTo>
                  <a:lnTo>
                    <a:pt x="178" y="718"/>
                  </a:lnTo>
                  <a:lnTo>
                    <a:pt x="328" y="678"/>
                  </a:lnTo>
                  <a:lnTo>
                    <a:pt x="406" y="472"/>
                  </a:lnTo>
                  <a:lnTo>
                    <a:pt x="200" y="518"/>
                  </a:lnTo>
                  <a:lnTo>
                    <a:pt x="140" y="666"/>
                  </a:lnTo>
                  <a:lnTo>
                    <a:pt x="98" y="660"/>
                  </a:lnTo>
                  <a:lnTo>
                    <a:pt x="154" y="528"/>
                  </a:lnTo>
                  <a:lnTo>
                    <a:pt x="8" y="560"/>
                  </a:lnTo>
                  <a:lnTo>
                    <a:pt x="0" y="510"/>
                  </a:lnTo>
                  <a:lnTo>
                    <a:pt x="148" y="480"/>
                  </a:lnTo>
                  <a:lnTo>
                    <a:pt x="54" y="380"/>
                  </a:lnTo>
                  <a:lnTo>
                    <a:pt x="90" y="356"/>
                  </a:lnTo>
                  <a:lnTo>
                    <a:pt x="194" y="472"/>
                  </a:lnTo>
                  <a:lnTo>
                    <a:pt x="400" y="430"/>
                  </a:lnTo>
                  <a:lnTo>
                    <a:pt x="268" y="268"/>
                  </a:lnTo>
                  <a:lnTo>
                    <a:pt x="114" y="292"/>
                  </a:lnTo>
                  <a:lnTo>
                    <a:pt x="100" y="252"/>
                  </a:lnTo>
                  <a:lnTo>
                    <a:pt x="236" y="232"/>
                  </a:lnTo>
                  <a:lnTo>
                    <a:pt x="142" y="116"/>
                  </a:lnTo>
                  <a:lnTo>
                    <a:pt x="180" y="82"/>
                  </a:lnTo>
                  <a:lnTo>
                    <a:pt x="272" y="200"/>
                  </a:lnTo>
                  <a:lnTo>
                    <a:pt x="312" y="62"/>
                  </a:lnTo>
                  <a:lnTo>
                    <a:pt x="348" y="84"/>
                  </a:lnTo>
                  <a:lnTo>
                    <a:pt x="302" y="238"/>
                  </a:lnTo>
                  <a:lnTo>
                    <a:pt x="430" y="404"/>
                  </a:lnTo>
                  <a:lnTo>
                    <a:pt x="502" y="196"/>
                  </a:lnTo>
                  <a:lnTo>
                    <a:pt x="412" y="70"/>
                  </a:lnTo>
                  <a:lnTo>
                    <a:pt x="440" y="36"/>
                  </a:lnTo>
                  <a:lnTo>
                    <a:pt x="518" y="148"/>
                  </a:lnTo>
                  <a:lnTo>
                    <a:pt x="570" y="0"/>
                  </a:lnTo>
                  <a:lnTo>
                    <a:pt x="616" y="16"/>
                  </a:lnTo>
                  <a:lnTo>
                    <a:pt x="562" y="164"/>
                  </a:lnTo>
                  <a:lnTo>
                    <a:pt x="694" y="126"/>
                  </a:lnTo>
                  <a:lnTo>
                    <a:pt x="694" y="170"/>
                  </a:lnTo>
                  <a:lnTo>
                    <a:pt x="544" y="210"/>
                  </a:lnTo>
                  <a:lnTo>
                    <a:pt x="466" y="416"/>
                  </a:lnTo>
                  <a:lnTo>
                    <a:pt x="672" y="372"/>
                  </a:lnTo>
                  <a:lnTo>
                    <a:pt x="734" y="222"/>
                  </a:lnTo>
                  <a:lnTo>
                    <a:pt x="776" y="228"/>
                  </a:lnTo>
                  <a:lnTo>
                    <a:pt x="718" y="362"/>
                  </a:lnTo>
                  <a:lnTo>
                    <a:pt x="864" y="328"/>
                  </a:lnTo>
                  <a:lnTo>
                    <a:pt x="872" y="378"/>
                  </a:lnTo>
                  <a:lnTo>
                    <a:pt x="726" y="408"/>
                  </a:lnTo>
                  <a:lnTo>
                    <a:pt x="818" y="510"/>
                  </a:lnTo>
                  <a:lnTo>
                    <a:pt x="782" y="532"/>
                  </a:lnTo>
                  <a:lnTo>
                    <a:pt x="678" y="416"/>
                  </a:lnTo>
                  <a:lnTo>
                    <a:pt x="474" y="458"/>
                  </a:lnTo>
                  <a:lnTo>
                    <a:pt x="606" y="620"/>
                  </a:lnTo>
                  <a:lnTo>
                    <a:pt x="758" y="598"/>
                  </a:lnTo>
                  <a:lnTo>
                    <a:pt x="772" y="638"/>
                  </a:lnTo>
                  <a:lnTo>
                    <a:pt x="636" y="656"/>
                  </a:lnTo>
                  <a:lnTo>
                    <a:pt x="730" y="77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21"/>
            <p:cNvSpPr>
              <a:spLocks/>
            </p:cNvSpPr>
            <p:nvPr userDrawn="1"/>
          </p:nvSpPr>
          <p:spPr bwMode="auto">
            <a:xfrm>
              <a:off x="724832" y="3571876"/>
              <a:ext cx="1346838" cy="1428760"/>
            </a:xfrm>
            <a:custGeom>
              <a:avLst/>
              <a:gdLst/>
              <a:ahLst/>
              <a:cxnLst>
                <a:cxn ang="0">
                  <a:pos x="868" y="320"/>
                </a:cxn>
                <a:cxn ang="0">
                  <a:pos x="722" y="354"/>
                </a:cxn>
                <a:cxn ang="0">
                  <a:pos x="768" y="212"/>
                </a:cxn>
                <a:cxn ang="0">
                  <a:pos x="600" y="380"/>
                </a:cxn>
                <a:cxn ang="0">
                  <a:pos x="520" y="274"/>
                </a:cxn>
                <a:cxn ang="0">
                  <a:pos x="698" y="164"/>
                </a:cxn>
                <a:cxn ang="0">
                  <a:pos x="686" y="110"/>
                </a:cxn>
                <a:cxn ang="0">
                  <a:pos x="620" y="8"/>
                </a:cxn>
                <a:cxn ang="0">
                  <a:pos x="522" y="140"/>
                </a:cxn>
                <a:cxn ang="0">
                  <a:pos x="432" y="20"/>
                </a:cxn>
                <a:cxn ang="0">
                  <a:pos x="506" y="188"/>
                </a:cxn>
                <a:cxn ang="0">
                  <a:pos x="428" y="330"/>
                </a:cxn>
                <a:cxn ang="0">
                  <a:pos x="304" y="230"/>
                </a:cxn>
                <a:cxn ang="0">
                  <a:pos x="316" y="54"/>
                </a:cxn>
                <a:cxn ang="0">
                  <a:pos x="184" y="74"/>
                </a:cxn>
                <a:cxn ang="0">
                  <a:pos x="240" y="224"/>
                </a:cxn>
                <a:cxn ang="0">
                  <a:pos x="106" y="276"/>
                </a:cxn>
                <a:cxn ang="0">
                  <a:pos x="272" y="260"/>
                </a:cxn>
                <a:cxn ang="0">
                  <a:pos x="370" y="406"/>
                </a:cxn>
                <a:cxn ang="0">
                  <a:pos x="198" y="464"/>
                </a:cxn>
                <a:cxn ang="0">
                  <a:pos x="82" y="340"/>
                </a:cxn>
                <a:cxn ang="0">
                  <a:pos x="4" y="502"/>
                </a:cxn>
                <a:cxn ang="0">
                  <a:pos x="12" y="552"/>
                </a:cxn>
                <a:cxn ang="0">
                  <a:pos x="90" y="644"/>
                </a:cxn>
                <a:cxn ang="0">
                  <a:pos x="144" y="658"/>
                </a:cxn>
                <a:cxn ang="0">
                  <a:pos x="308" y="486"/>
                </a:cxn>
                <a:cxn ang="0">
                  <a:pos x="372" y="566"/>
                </a:cxn>
                <a:cxn ang="0">
                  <a:pos x="170" y="746"/>
                </a:cxn>
                <a:cxn ang="0">
                  <a:pos x="316" y="716"/>
                </a:cxn>
                <a:cxn ang="0">
                  <a:pos x="260" y="864"/>
                </a:cxn>
                <a:cxn ang="0">
                  <a:pos x="358" y="732"/>
                </a:cxn>
                <a:cxn ang="0">
                  <a:pos x="436" y="846"/>
                </a:cxn>
                <a:cxn ang="0">
                  <a:pos x="374" y="686"/>
                </a:cxn>
                <a:cxn ang="0">
                  <a:pos x="410" y="582"/>
                </a:cxn>
                <a:cxn ang="0">
                  <a:pos x="516" y="568"/>
                </a:cxn>
                <a:cxn ang="0">
                  <a:pos x="576" y="644"/>
                </a:cxn>
                <a:cxn ang="0">
                  <a:pos x="564" y="820"/>
                </a:cxn>
                <a:cxn ang="0">
                  <a:pos x="686" y="792"/>
                </a:cxn>
                <a:cxn ang="0">
                  <a:pos x="734" y="766"/>
                </a:cxn>
                <a:cxn ang="0">
                  <a:pos x="776" y="630"/>
                </a:cxn>
                <a:cxn ang="0">
                  <a:pos x="750" y="582"/>
                </a:cxn>
                <a:cxn ang="0">
                  <a:pos x="550" y="538"/>
                </a:cxn>
                <a:cxn ang="0">
                  <a:pos x="606" y="424"/>
                </a:cxn>
                <a:cxn ang="0">
                  <a:pos x="682" y="408"/>
                </a:cxn>
                <a:cxn ang="0">
                  <a:pos x="786" y="524"/>
                </a:cxn>
                <a:cxn ang="0">
                  <a:pos x="730" y="400"/>
                </a:cxn>
              </a:cxnLst>
              <a:rect l="0" t="0" r="r" b="b"/>
              <a:pathLst>
                <a:path w="876" h="880">
                  <a:moveTo>
                    <a:pt x="876" y="372"/>
                  </a:moveTo>
                  <a:lnTo>
                    <a:pt x="868" y="320"/>
                  </a:lnTo>
                  <a:lnTo>
                    <a:pt x="856" y="312"/>
                  </a:lnTo>
                  <a:lnTo>
                    <a:pt x="722" y="354"/>
                  </a:lnTo>
                  <a:lnTo>
                    <a:pt x="780" y="222"/>
                  </a:lnTo>
                  <a:lnTo>
                    <a:pt x="768" y="212"/>
                  </a:lnTo>
                  <a:lnTo>
                    <a:pt x="676" y="364"/>
                  </a:lnTo>
                  <a:lnTo>
                    <a:pt x="600" y="380"/>
                  </a:lnTo>
                  <a:lnTo>
                    <a:pt x="514" y="362"/>
                  </a:lnTo>
                  <a:lnTo>
                    <a:pt x="520" y="274"/>
                  </a:lnTo>
                  <a:lnTo>
                    <a:pt x="548" y="202"/>
                  </a:lnTo>
                  <a:lnTo>
                    <a:pt x="698" y="164"/>
                  </a:lnTo>
                  <a:lnTo>
                    <a:pt x="698" y="118"/>
                  </a:lnTo>
                  <a:lnTo>
                    <a:pt x="686" y="110"/>
                  </a:lnTo>
                  <a:lnTo>
                    <a:pt x="566" y="156"/>
                  </a:lnTo>
                  <a:lnTo>
                    <a:pt x="620" y="8"/>
                  </a:lnTo>
                  <a:lnTo>
                    <a:pt x="608" y="0"/>
                  </a:lnTo>
                  <a:lnTo>
                    <a:pt x="522" y="140"/>
                  </a:lnTo>
                  <a:lnTo>
                    <a:pt x="444" y="28"/>
                  </a:lnTo>
                  <a:lnTo>
                    <a:pt x="432" y="20"/>
                  </a:lnTo>
                  <a:lnTo>
                    <a:pt x="416" y="62"/>
                  </a:lnTo>
                  <a:lnTo>
                    <a:pt x="506" y="188"/>
                  </a:lnTo>
                  <a:lnTo>
                    <a:pt x="482" y="260"/>
                  </a:lnTo>
                  <a:lnTo>
                    <a:pt x="428" y="330"/>
                  </a:lnTo>
                  <a:lnTo>
                    <a:pt x="360" y="300"/>
                  </a:lnTo>
                  <a:lnTo>
                    <a:pt x="304" y="230"/>
                  </a:lnTo>
                  <a:lnTo>
                    <a:pt x="352" y="76"/>
                  </a:lnTo>
                  <a:lnTo>
                    <a:pt x="316" y="54"/>
                  </a:lnTo>
                  <a:lnTo>
                    <a:pt x="276" y="192"/>
                  </a:lnTo>
                  <a:lnTo>
                    <a:pt x="184" y="74"/>
                  </a:lnTo>
                  <a:lnTo>
                    <a:pt x="172" y="68"/>
                  </a:lnTo>
                  <a:lnTo>
                    <a:pt x="240" y="224"/>
                  </a:lnTo>
                  <a:lnTo>
                    <a:pt x="104" y="244"/>
                  </a:lnTo>
                  <a:lnTo>
                    <a:pt x="106" y="276"/>
                  </a:lnTo>
                  <a:lnTo>
                    <a:pt x="118" y="284"/>
                  </a:lnTo>
                  <a:lnTo>
                    <a:pt x="272" y="260"/>
                  </a:lnTo>
                  <a:lnTo>
                    <a:pt x="332" y="336"/>
                  </a:lnTo>
                  <a:lnTo>
                    <a:pt x="370" y="406"/>
                  </a:lnTo>
                  <a:lnTo>
                    <a:pt x="308" y="442"/>
                  </a:lnTo>
                  <a:lnTo>
                    <a:pt x="198" y="464"/>
                  </a:lnTo>
                  <a:lnTo>
                    <a:pt x="94" y="350"/>
                  </a:lnTo>
                  <a:lnTo>
                    <a:pt x="82" y="340"/>
                  </a:lnTo>
                  <a:lnTo>
                    <a:pt x="152" y="474"/>
                  </a:lnTo>
                  <a:lnTo>
                    <a:pt x="4" y="502"/>
                  </a:lnTo>
                  <a:lnTo>
                    <a:pt x="0" y="544"/>
                  </a:lnTo>
                  <a:lnTo>
                    <a:pt x="12" y="552"/>
                  </a:lnTo>
                  <a:lnTo>
                    <a:pt x="158" y="520"/>
                  </a:lnTo>
                  <a:lnTo>
                    <a:pt x="90" y="644"/>
                  </a:lnTo>
                  <a:lnTo>
                    <a:pt x="100" y="652"/>
                  </a:lnTo>
                  <a:lnTo>
                    <a:pt x="144" y="658"/>
                  </a:lnTo>
                  <a:lnTo>
                    <a:pt x="204" y="510"/>
                  </a:lnTo>
                  <a:lnTo>
                    <a:pt x="308" y="486"/>
                  </a:lnTo>
                  <a:lnTo>
                    <a:pt x="382" y="488"/>
                  </a:lnTo>
                  <a:lnTo>
                    <a:pt x="372" y="566"/>
                  </a:lnTo>
                  <a:lnTo>
                    <a:pt x="332" y="670"/>
                  </a:lnTo>
                  <a:lnTo>
                    <a:pt x="170" y="746"/>
                  </a:lnTo>
                  <a:lnTo>
                    <a:pt x="182" y="754"/>
                  </a:lnTo>
                  <a:lnTo>
                    <a:pt x="316" y="716"/>
                  </a:lnTo>
                  <a:lnTo>
                    <a:pt x="252" y="858"/>
                  </a:lnTo>
                  <a:lnTo>
                    <a:pt x="260" y="864"/>
                  </a:lnTo>
                  <a:lnTo>
                    <a:pt x="306" y="880"/>
                  </a:lnTo>
                  <a:lnTo>
                    <a:pt x="358" y="732"/>
                  </a:lnTo>
                  <a:lnTo>
                    <a:pt x="424" y="836"/>
                  </a:lnTo>
                  <a:lnTo>
                    <a:pt x="436" y="846"/>
                  </a:lnTo>
                  <a:lnTo>
                    <a:pt x="464" y="812"/>
                  </a:lnTo>
                  <a:lnTo>
                    <a:pt x="374" y="686"/>
                  </a:lnTo>
                  <a:lnTo>
                    <a:pt x="410" y="582"/>
                  </a:lnTo>
                  <a:lnTo>
                    <a:pt x="410" y="582"/>
                  </a:lnTo>
                  <a:lnTo>
                    <a:pt x="462" y="522"/>
                  </a:lnTo>
                  <a:lnTo>
                    <a:pt x="516" y="568"/>
                  </a:lnTo>
                  <a:lnTo>
                    <a:pt x="516" y="566"/>
                  </a:lnTo>
                  <a:lnTo>
                    <a:pt x="576" y="644"/>
                  </a:lnTo>
                  <a:lnTo>
                    <a:pt x="528" y="798"/>
                  </a:lnTo>
                  <a:lnTo>
                    <a:pt x="564" y="820"/>
                  </a:lnTo>
                  <a:lnTo>
                    <a:pt x="604" y="680"/>
                  </a:lnTo>
                  <a:lnTo>
                    <a:pt x="686" y="792"/>
                  </a:lnTo>
                  <a:lnTo>
                    <a:pt x="696" y="798"/>
                  </a:lnTo>
                  <a:lnTo>
                    <a:pt x="734" y="766"/>
                  </a:lnTo>
                  <a:lnTo>
                    <a:pt x="640" y="648"/>
                  </a:lnTo>
                  <a:lnTo>
                    <a:pt x="776" y="630"/>
                  </a:lnTo>
                  <a:lnTo>
                    <a:pt x="762" y="590"/>
                  </a:lnTo>
                  <a:lnTo>
                    <a:pt x="750" y="582"/>
                  </a:lnTo>
                  <a:lnTo>
                    <a:pt x="610" y="612"/>
                  </a:lnTo>
                  <a:lnTo>
                    <a:pt x="550" y="538"/>
                  </a:lnTo>
                  <a:lnTo>
                    <a:pt x="532" y="468"/>
                  </a:lnTo>
                  <a:lnTo>
                    <a:pt x="606" y="424"/>
                  </a:lnTo>
                  <a:lnTo>
                    <a:pt x="606" y="424"/>
                  </a:lnTo>
                  <a:lnTo>
                    <a:pt x="682" y="408"/>
                  </a:lnTo>
                  <a:lnTo>
                    <a:pt x="774" y="516"/>
                  </a:lnTo>
                  <a:lnTo>
                    <a:pt x="786" y="524"/>
                  </a:lnTo>
                  <a:lnTo>
                    <a:pt x="822" y="502"/>
                  </a:lnTo>
                  <a:lnTo>
                    <a:pt x="730" y="400"/>
                  </a:lnTo>
                  <a:lnTo>
                    <a:pt x="876" y="372"/>
                  </a:lnTo>
                  <a:close/>
                </a:path>
              </a:pathLst>
            </a:custGeom>
            <a:gradFill flip="none" rotWithShape="1">
              <a:gsLst>
                <a:gs pos="63000">
                  <a:schemeClr val="bg1"/>
                </a:gs>
                <a:gs pos="50000">
                  <a:schemeClr val="bg1">
                    <a:lumMod val="65000"/>
                  </a:schemeClr>
                </a:gs>
                <a:gs pos="36000">
                  <a:schemeClr val="bg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spc="200" baseline="0">
          <a:solidFill>
            <a:schemeClr val="bg1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692696"/>
            <a:ext cx="8535892" cy="2448272"/>
          </a:xfrm>
        </p:spPr>
        <p:txBody>
          <a:bodyPr>
            <a:normAutofit/>
          </a:bodyPr>
          <a:lstStyle/>
          <a:p>
            <a:r>
              <a:rPr lang="ru-RU" sz="7200" i="1" spc="200" dirty="0">
                <a:latin typeface="Bookman Old Style" panose="02050604050505020204" pitchFamily="18" charset="0"/>
                <a:ea typeface="Batang" pitchFamily="18" charset="-127"/>
                <a:cs typeface="Arial" pitchFamily="34" charset="0"/>
              </a:rPr>
              <a:t>Ах, эти разные снежинки…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496" y="4643446"/>
            <a:ext cx="8679908" cy="1881898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dirty="0">
                <a:solidFill>
                  <a:srgbClr val="000099"/>
                </a:solidFill>
                <a:latin typeface="Arial Black" panose="020B0A04020102020204" pitchFamily="34" charset="0"/>
              </a:rPr>
              <a:t>Урок</a:t>
            </a:r>
          </a:p>
          <a:p>
            <a:pPr algn="ctr"/>
            <a:r>
              <a:rPr lang="ru-RU" dirty="0">
                <a:solidFill>
                  <a:srgbClr val="000099"/>
                </a:solidFill>
                <a:latin typeface="Arial Black" panose="020B0A04020102020204" pitchFamily="34" charset="0"/>
              </a:rPr>
              <a:t>«Изобразительное искусство»</a:t>
            </a:r>
          </a:p>
          <a:p>
            <a:pPr algn="ctr"/>
            <a:r>
              <a:rPr lang="ru-RU" dirty="0">
                <a:solidFill>
                  <a:srgbClr val="000099"/>
                </a:solidFill>
                <a:latin typeface="Arial Black" panose="020B0A04020102020204" pitchFamily="34" charset="0"/>
              </a:rPr>
              <a:t>8 класс</a:t>
            </a:r>
          </a:p>
          <a:p>
            <a:pPr algn="ctr"/>
            <a:r>
              <a:rPr lang="ru-RU" dirty="0">
                <a:solidFill>
                  <a:srgbClr val="000099"/>
                </a:solidFill>
                <a:latin typeface="Arial Black" panose="020B0A04020102020204" pitchFamily="34" charset="0"/>
              </a:rPr>
              <a:t>МБОУ «Школа-интернат №1 </a:t>
            </a:r>
            <a:r>
              <a:rPr lang="ru-RU" dirty="0" err="1">
                <a:solidFill>
                  <a:srgbClr val="000099"/>
                </a:solidFill>
                <a:latin typeface="Arial Black" panose="020B0A04020102020204" pitchFamily="34" charset="0"/>
              </a:rPr>
              <a:t>г.о</a:t>
            </a:r>
            <a:r>
              <a:rPr lang="ru-RU" dirty="0">
                <a:solidFill>
                  <a:srgbClr val="000099"/>
                </a:solidFill>
                <a:latin typeface="Arial Black" panose="020B0A04020102020204" pitchFamily="34" charset="0"/>
              </a:rPr>
              <a:t>. Электросталь»</a:t>
            </a:r>
          </a:p>
          <a:p>
            <a:pPr algn="ctr"/>
            <a:r>
              <a:rPr lang="ru-RU" dirty="0">
                <a:solidFill>
                  <a:srgbClr val="000099"/>
                </a:solidFill>
                <a:latin typeface="Arial Black" panose="020B0A04020102020204" pitchFamily="34" charset="0"/>
              </a:rPr>
              <a:t>Учитель – Савченко О.В.</a:t>
            </a:r>
          </a:p>
          <a:p>
            <a:pPr algn="ctr"/>
            <a:endParaRPr lang="ru-RU" dirty="0">
              <a:solidFill>
                <a:srgbClr val="000099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Arial Black" panose="020B0A04020102020204" pitchFamily="34" charset="0"/>
              </a:rPr>
              <a:t>Неправильные кристаллы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0" y="1916832"/>
            <a:ext cx="3888432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000099"/>
                </a:solidFill>
                <a:latin typeface="Arial Black" panose="020B0A04020102020204" pitchFamily="34" charset="0"/>
              </a:rPr>
              <a:t>Самый распространенный тип. Образуется при повреждении снежинки.</a:t>
            </a:r>
          </a:p>
        </p:txBody>
      </p:sp>
      <p:pic>
        <p:nvPicPr>
          <p:cNvPr id="6148" name="Picture 4" descr="https://www.gismeteo.ru/static/news/img/src/12767/6a727c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82394">
            <a:off x="-50209" y="2151680"/>
            <a:ext cx="5072304" cy="40120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391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Arial Black" panose="020B0A04020102020204" pitchFamily="34" charset="0"/>
              </a:rPr>
              <a:t>Пространственные дендриты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420888"/>
            <a:ext cx="3034680" cy="226084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rgbClr val="000099"/>
                </a:solidFill>
                <a:latin typeface="Arial Black" panose="020B0A04020102020204" pitchFamily="34" charset="0"/>
              </a:rPr>
              <a:t>Объемные снежинки, образуются при срастании нескольких кристаллов.</a:t>
            </a:r>
          </a:p>
        </p:txBody>
      </p:sp>
      <p:pic>
        <p:nvPicPr>
          <p:cNvPr id="7170" name="Picture 2" descr="https://www.gismeteo.ru/static/news/img/src/12767/05a998b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720" y="1988840"/>
            <a:ext cx="5037080" cy="43349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65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701"/>
          <a:stretch/>
        </p:blipFill>
        <p:spPr>
          <a:xfrm>
            <a:off x="251520" y="1556792"/>
            <a:ext cx="7475946" cy="4968552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037" y="116632"/>
            <a:ext cx="8229600" cy="1143000"/>
          </a:xfrm>
        </p:spPr>
        <p:txBody>
          <a:bodyPr/>
          <a:lstStyle/>
          <a:p>
            <a:r>
              <a:rPr lang="ru-RU" dirty="0"/>
              <a:t>Этапы рисования</a:t>
            </a:r>
          </a:p>
        </p:txBody>
      </p:sp>
    </p:spTree>
    <p:extLst>
      <p:ext uri="{BB962C8B-B14F-4D97-AF65-F5344CB8AC3E}">
        <p14:creationId xmlns:p14="http://schemas.microsoft.com/office/powerpoint/2010/main" val="1670924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4437112"/>
            <a:ext cx="7772400" cy="1500187"/>
          </a:xfrm>
        </p:spPr>
        <p:txBody>
          <a:bodyPr>
            <a:noAutofit/>
          </a:bodyPr>
          <a:lstStyle/>
          <a:p>
            <a:pPr algn="ctr"/>
            <a:r>
              <a:rPr lang="ru-RU" sz="9600" dirty="0">
                <a:solidFill>
                  <a:srgbClr val="000099"/>
                </a:solidFill>
                <a:latin typeface="Arial Black" panose="020B0A04020102020204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352388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-8709"/>
            <a:ext cx="8229600" cy="1417638"/>
          </a:xfrm>
        </p:spPr>
        <p:txBody>
          <a:bodyPr>
            <a:normAutofit/>
          </a:bodyPr>
          <a:lstStyle/>
          <a:p>
            <a:r>
              <a:rPr lang="ru-RU" sz="2800" b="0" dirty="0">
                <a:latin typeface="Arial Black" panose="020B0A04020102020204" pitchFamily="34" charset="0"/>
              </a:rPr>
              <a:t>Зима - прекрасная, красивая пора. Вокруг все белым-бело</a:t>
            </a:r>
            <a:r>
              <a:rPr lang="ru-RU" sz="3200" b="0" dirty="0">
                <a:latin typeface="Arial Black" panose="020B0A04020102020204" pitchFamily="34" charset="0"/>
              </a:rPr>
              <a:t>…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115616" y="1772816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ru-RU" dirty="0">
              <a:solidFill>
                <a:srgbClr val="000099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99"/>
                </a:solidFill>
                <a:latin typeface="Arial Black" panose="020B0A04020102020204" pitchFamily="34" charset="0"/>
              </a:rPr>
              <a:t>Мошки белые порхают.</a:t>
            </a:r>
            <a:br>
              <a:rPr lang="ru-RU" dirty="0">
                <a:solidFill>
                  <a:srgbClr val="000099"/>
                </a:solidFill>
                <a:latin typeface="Arial Black" panose="020B0A04020102020204" pitchFamily="34" charset="0"/>
              </a:rPr>
            </a:br>
            <a:r>
              <a:rPr lang="ru-RU" dirty="0">
                <a:solidFill>
                  <a:srgbClr val="000099"/>
                </a:solidFill>
                <a:latin typeface="Arial Black" panose="020B0A04020102020204" pitchFamily="34" charset="0"/>
              </a:rPr>
              <a:t>Не жужжат и не кусают,</a:t>
            </a:r>
            <a:br>
              <a:rPr lang="ru-RU" dirty="0">
                <a:solidFill>
                  <a:srgbClr val="000099"/>
                </a:solidFill>
                <a:latin typeface="Arial Black" panose="020B0A04020102020204" pitchFamily="34" charset="0"/>
              </a:rPr>
            </a:br>
            <a:r>
              <a:rPr lang="ru-RU" dirty="0">
                <a:solidFill>
                  <a:srgbClr val="000099"/>
                </a:solidFill>
                <a:latin typeface="Arial Black" panose="020B0A04020102020204" pitchFamily="34" charset="0"/>
              </a:rPr>
              <a:t>Лишь садясь к нам на реснички,</a:t>
            </a:r>
            <a:br>
              <a:rPr lang="ru-RU" dirty="0">
                <a:solidFill>
                  <a:srgbClr val="000099"/>
                </a:solidFill>
                <a:latin typeface="Arial Black" panose="020B0A04020102020204" pitchFamily="34" charset="0"/>
              </a:rPr>
            </a:br>
            <a:r>
              <a:rPr lang="ru-RU" dirty="0">
                <a:solidFill>
                  <a:srgbClr val="000099"/>
                </a:solidFill>
                <a:latin typeface="Arial Black" panose="020B0A04020102020204" pitchFamily="34" charset="0"/>
              </a:rPr>
              <a:t>Превращаются в водичку -</a:t>
            </a:r>
            <a:br>
              <a:rPr lang="ru-RU" dirty="0">
                <a:solidFill>
                  <a:srgbClr val="000099"/>
                </a:solidFill>
                <a:latin typeface="Arial Black" panose="020B0A04020102020204" pitchFamily="34" charset="0"/>
              </a:rPr>
            </a:br>
            <a:r>
              <a:rPr lang="ru-RU" dirty="0">
                <a:solidFill>
                  <a:srgbClr val="000099"/>
                </a:solidFill>
                <a:latin typeface="Arial Black" panose="020B0A04020102020204" pitchFamily="34" charset="0"/>
              </a:rPr>
              <a:t>Очень мелкие слезинки.</a:t>
            </a:r>
            <a:br>
              <a:rPr lang="ru-RU" dirty="0">
                <a:solidFill>
                  <a:srgbClr val="000099"/>
                </a:solidFill>
                <a:latin typeface="Arial Black" panose="020B0A04020102020204" pitchFamily="34" charset="0"/>
              </a:rPr>
            </a:br>
            <a:r>
              <a:rPr lang="ru-RU" dirty="0">
                <a:solidFill>
                  <a:srgbClr val="000099"/>
                </a:solidFill>
                <a:latin typeface="Arial Black" panose="020B0A04020102020204" pitchFamily="34" charset="0"/>
              </a:rPr>
              <a:t>Называются…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27296" y="1590827"/>
            <a:ext cx="5112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  </a:t>
            </a:r>
            <a:endParaRPr lang="ru-RU" b="0" i="0" u="none" strike="noStrike" dirty="0">
              <a:solidFill>
                <a:srgbClr val="000099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Снежинки….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185320" y="1553151"/>
            <a:ext cx="4824536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0099"/>
                </a:solidFill>
                <a:latin typeface="Arial Black" panose="020B0A04020102020204" pitchFamily="34" charset="0"/>
              </a:rPr>
              <a:t>   Снежинка — сложная симметричная структура, состоящая из кристалликов льда, собранных вместе. Рассматривая снежинки, можно заметить, что ни одна из них не повторяет другую.</a:t>
            </a:r>
          </a:p>
          <a:p>
            <a:pPr algn="just"/>
            <a:r>
              <a:rPr lang="ru-RU" sz="2000" dirty="0">
                <a:solidFill>
                  <a:srgbClr val="000099"/>
                </a:solidFill>
                <a:latin typeface="Arial Black" panose="020B0A04020102020204" pitchFamily="34" charset="0"/>
              </a:rPr>
              <a:t>    Предполагается, что в одном кубическом метре снега находится 350 миллионов снежинок, каждая из которых уникальна. </a:t>
            </a:r>
          </a:p>
          <a:p>
            <a:pPr algn="just"/>
            <a:r>
              <a:rPr lang="ru-RU" sz="2000" dirty="0">
                <a:solidFill>
                  <a:srgbClr val="000099"/>
                </a:solidFill>
                <a:latin typeface="Arial Black" panose="020B0A04020102020204" pitchFamily="34" charset="0"/>
              </a:rPr>
              <a:t>   Не бывает пятиугольных или семиугольных снежинок. Все они имеют только шестиугольную форму.</a:t>
            </a:r>
          </a:p>
          <a:p>
            <a:pPr algn="just"/>
            <a:endParaRPr lang="ru-RU" sz="2000" dirty="0">
              <a:solidFill>
                <a:srgbClr val="000099"/>
              </a:solidFill>
              <a:latin typeface="Arial Black" panose="020B0A04020102020204" pitchFamily="34" charset="0"/>
            </a:endParaRPr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44" y="1998565"/>
            <a:ext cx="3988968" cy="4243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0066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243408"/>
            <a:ext cx="8712968" cy="1800200"/>
          </a:xfrm>
        </p:spPr>
        <p:txBody>
          <a:bodyPr>
            <a:noAutofit/>
          </a:bodyPr>
          <a:lstStyle/>
          <a:p>
            <a:r>
              <a:rPr lang="ru-RU" sz="3200" dirty="0">
                <a:latin typeface="Arial Black" panose="020B0A04020102020204" pitchFamily="34" charset="0"/>
              </a:rPr>
              <a:t>Единственный в мире музей снежинок находится  в Японии на острове </a:t>
            </a:r>
            <a:r>
              <a:rPr lang="ru-RU" sz="3200" dirty="0" err="1">
                <a:latin typeface="Arial Black" panose="020B0A04020102020204" pitchFamily="34" charset="0"/>
              </a:rPr>
              <a:t>Хокайдо</a:t>
            </a:r>
            <a:r>
              <a:rPr lang="ru-RU" sz="3200" dirty="0"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223" y="4293096"/>
            <a:ext cx="89644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000" dirty="0">
                <a:solidFill>
                  <a:srgbClr val="000099"/>
                </a:solidFill>
                <a:latin typeface="Arial Black" panose="020B0A04020102020204" pitchFamily="34" charset="0"/>
              </a:rPr>
              <a:t>   Японский ученый </a:t>
            </a:r>
            <a:r>
              <a:rPr lang="ru-RU" sz="2000" dirty="0" err="1">
                <a:solidFill>
                  <a:srgbClr val="000099"/>
                </a:solidFill>
                <a:latin typeface="Arial Black" panose="020B0A04020102020204" pitchFamily="34" charset="0"/>
              </a:rPr>
              <a:t>Накая</a:t>
            </a:r>
            <a:r>
              <a:rPr lang="ru-RU" sz="20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sz="2000" dirty="0" err="1">
                <a:solidFill>
                  <a:srgbClr val="000099"/>
                </a:solidFill>
                <a:latin typeface="Arial Black" panose="020B0A04020102020204" pitchFamily="34" charset="0"/>
              </a:rPr>
              <a:t>Укитиро</a:t>
            </a:r>
            <a:r>
              <a:rPr lang="ru-RU" sz="2000" dirty="0">
                <a:solidFill>
                  <a:srgbClr val="000099"/>
                </a:solidFill>
                <a:latin typeface="Arial Black" panose="020B0A04020102020204" pitchFamily="34" charset="0"/>
              </a:rPr>
              <a:t>  впервые классифицировал снежинки. Музей снежинок назван в его честь. Создан он прямо в пещерах,  имеет красивый вход. В нём есть даже концертный зал, в котором выступают известные артисты.</a:t>
            </a:r>
          </a:p>
          <a:p>
            <a:pPr algn="just" fontAlgn="base"/>
            <a:r>
              <a:rPr lang="ru-RU" sz="2000" dirty="0">
                <a:solidFill>
                  <a:srgbClr val="000099"/>
                </a:solidFill>
                <a:latin typeface="Arial Black" panose="020B0A04020102020204" pitchFamily="34" charset="0"/>
              </a:rPr>
              <a:t>   В залах представлены фотографии снежинок  самых разных форм.</a:t>
            </a:r>
            <a:endParaRPr lang="ru-RU" sz="2000" b="0" i="0" u="none" strike="noStrike" dirty="0">
              <a:solidFill>
                <a:srgbClr val="000099"/>
              </a:solidFill>
              <a:effectLst/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4" r="8703"/>
          <a:stretch/>
        </p:blipFill>
        <p:spPr>
          <a:xfrm>
            <a:off x="266733" y="1404709"/>
            <a:ext cx="2880320" cy="2968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902" y="1556792"/>
            <a:ext cx="1836204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003" y="1772816"/>
            <a:ext cx="3171660" cy="2378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34697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" y="-150034"/>
            <a:ext cx="8229600" cy="1639934"/>
          </a:xfrm>
        </p:spPr>
        <p:txBody>
          <a:bodyPr>
            <a:normAutofit/>
          </a:bodyPr>
          <a:lstStyle/>
          <a:p>
            <a:r>
              <a:rPr lang="ru-RU" sz="2200" b="0" dirty="0">
                <a:latin typeface="Arial Black" panose="020B0A04020102020204" pitchFamily="34" charset="0"/>
              </a:rPr>
              <a:t>в 1951 году Комиссией снега и льда Международной ассоциации научной гидрологии  определено всего 7 форм снежных кристаллов – снежинок.</a:t>
            </a:r>
            <a:endParaRPr lang="ru-RU" sz="2200" dirty="0">
              <a:latin typeface="Arial Black" panose="020B0A04020102020204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107504" y="2055732"/>
            <a:ext cx="4104456" cy="395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solidFill>
                  <a:srgbClr val="000099"/>
                </a:solidFill>
                <a:latin typeface="Arial Black" panose="020B0A04020102020204" pitchFamily="34" charset="0"/>
              </a:rPr>
              <a:t>  Пластинка           </a:t>
            </a:r>
          </a:p>
          <a:p>
            <a:pPr marL="0" indent="0" algn="ctr">
              <a:buNone/>
            </a:pPr>
            <a:r>
              <a:rPr lang="ru-RU" sz="3600" dirty="0">
                <a:solidFill>
                  <a:srgbClr val="000099"/>
                </a:solidFill>
                <a:latin typeface="Arial Black" panose="020B0A04020102020204" pitchFamily="34" charset="0"/>
              </a:rPr>
              <a:t> </a:t>
            </a:r>
            <a:r>
              <a:rPr lang="ru-RU" dirty="0">
                <a:solidFill>
                  <a:srgbClr val="000099"/>
                </a:solidFill>
                <a:latin typeface="Arial Black" panose="020B0A04020102020204" pitchFamily="34" charset="0"/>
              </a:rPr>
              <a:t>Самые простые из снежинок — плоские шестиугольные призмы.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9" t="-2237" r="24503" b="2237"/>
          <a:stretch/>
        </p:blipFill>
        <p:spPr>
          <a:xfrm>
            <a:off x="3779912" y="1772816"/>
            <a:ext cx="5152653" cy="45171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9755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 Black" panose="020B0A04020102020204" pitchFamily="34" charset="0"/>
              </a:rPr>
              <a:t>Звёзды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5102225" y="2060848"/>
            <a:ext cx="4041775" cy="395128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000099"/>
                </a:solidFill>
                <a:latin typeface="Arial Black" panose="020B0A04020102020204" pitchFamily="34" charset="0"/>
              </a:rPr>
              <a:t>Как и пластинки, звезды обычно плоские и тонкие, с шестью лучами.</a:t>
            </a:r>
          </a:p>
        </p:txBody>
      </p:sp>
      <p:pic>
        <p:nvPicPr>
          <p:cNvPr id="2050" name="Picture 2" descr="https://www.gismeteo.ru/static/news/img/src/12767/b0215f4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44824"/>
            <a:ext cx="5086039" cy="4392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585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Arial Black" panose="020B0A04020102020204" pitchFamily="34" charset="0"/>
              </a:rPr>
              <a:t>Иглы</a:t>
            </a:r>
          </a:p>
        </p:txBody>
      </p:sp>
      <p:pic>
        <p:nvPicPr>
          <p:cNvPr id="4098" name="Picture 2" descr="https://www.gismeteo.ru/static/news/img/src/12767/2686de2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4"/>
          <a:stretch/>
        </p:blipFill>
        <p:spPr bwMode="auto">
          <a:xfrm>
            <a:off x="3722249" y="1844824"/>
            <a:ext cx="5421751" cy="39970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2420888"/>
            <a:ext cx="34366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0099"/>
                </a:solidFill>
                <a:latin typeface="Arial Black" panose="020B0A04020102020204" pitchFamily="34" charset="0"/>
              </a:rPr>
              <a:t>Длинные и тонкие кристаллы, иногда состоят из нескольких веточек.</a:t>
            </a:r>
            <a:endParaRPr lang="ru-RU" sz="2400" b="0" i="0" u="none" strike="noStrike" dirty="0">
              <a:solidFill>
                <a:srgbClr val="000099"/>
              </a:solidFill>
              <a:effectLst/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83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640960" cy="1143000"/>
          </a:xfrm>
        </p:spPr>
        <p:txBody>
          <a:bodyPr>
            <a:normAutofit/>
          </a:bodyPr>
          <a:lstStyle/>
          <a:p>
            <a:r>
              <a:rPr lang="ru-RU" dirty="0">
                <a:latin typeface="Arial Black" panose="020B0A04020102020204" pitchFamily="34" charset="0"/>
              </a:rPr>
              <a:t>Столбики </a:t>
            </a:r>
            <a:r>
              <a:rPr lang="ru-RU" dirty="0"/>
              <a:t>       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281"/>
          <a:stretch/>
        </p:blipFill>
        <p:spPr>
          <a:xfrm>
            <a:off x="323528" y="2060848"/>
            <a:ext cx="4176464" cy="3634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4932040" y="2329333"/>
            <a:ext cx="4038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solidFill>
                  <a:srgbClr val="000099"/>
                </a:solidFill>
                <a:latin typeface="Arial Black" panose="020B0A04020102020204" pitchFamily="34" charset="0"/>
              </a:rPr>
              <a:t>Полые внутри, могут иметь форму карандаша.</a:t>
            </a:r>
          </a:p>
          <a:p>
            <a:pPr algn="ctr"/>
            <a:endParaRPr lang="ru-RU" dirty="0">
              <a:solidFill>
                <a:srgbClr val="000099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23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54" y="58316"/>
            <a:ext cx="8229600" cy="1143000"/>
          </a:xfrm>
        </p:spPr>
        <p:txBody>
          <a:bodyPr/>
          <a:lstStyle/>
          <a:p>
            <a:r>
              <a:rPr lang="ru-RU" dirty="0">
                <a:latin typeface="Arial Black" panose="020B0A04020102020204" pitchFamily="34" charset="0"/>
              </a:rPr>
              <a:t>Увенчанные столбики</a:t>
            </a:r>
          </a:p>
        </p:txBody>
      </p:sp>
      <p:pic>
        <p:nvPicPr>
          <p:cNvPr id="5122" name="Picture 2" descr="https://www.gismeteo.ru/static/news/img/src/12767/b07cfe3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9" r="4596"/>
          <a:stretch/>
        </p:blipFill>
        <p:spPr bwMode="auto">
          <a:xfrm rot="16418383">
            <a:off x="4081608" y="2211949"/>
            <a:ext cx="4771910" cy="39935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2276872"/>
            <a:ext cx="39604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0099"/>
                </a:solidFill>
                <a:latin typeface="Arial Black" panose="020B0A04020102020204" pitchFamily="34" charset="0"/>
              </a:rPr>
              <a:t>Образуются в случае, если столбики попадают в иные условия, и кристаллы меняют направление роста.</a:t>
            </a:r>
          </a:p>
        </p:txBody>
      </p:sp>
    </p:spTree>
    <p:extLst>
      <p:ext uri="{BB962C8B-B14F-4D97-AF65-F5344CB8AC3E}">
        <p14:creationId xmlns:p14="http://schemas.microsoft.com/office/powerpoint/2010/main" val="95324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lueBackWithSnowFlake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Верхняя тень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2DCEEB7-E462-4F32-A11B-46623D72634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оформления со снежинкой (синий фон)</Template>
  <TotalTime>153</TotalTime>
  <Words>459</Words>
  <Application>Microsoft Office PowerPoint</Application>
  <PresentationFormat>Экран (4:3)</PresentationFormat>
  <Paragraphs>47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Arial</vt:lpstr>
      <vt:lpstr>Arial Black</vt:lpstr>
      <vt:lpstr>Bookman Old Style</vt:lpstr>
      <vt:lpstr>Calibri</vt:lpstr>
      <vt:lpstr>Century Gothic</vt:lpstr>
      <vt:lpstr>BlueBackWithSnowFlake</vt:lpstr>
      <vt:lpstr>Ах, эти разные снежинки…</vt:lpstr>
      <vt:lpstr>Зима - прекрасная, красивая пора. Вокруг все белым-бело…</vt:lpstr>
      <vt:lpstr>Снежинки….</vt:lpstr>
      <vt:lpstr>Единственный в мире музей снежинок находится  в Японии на острове Хокайдо.</vt:lpstr>
      <vt:lpstr>в 1951 году Комиссией снега и льда Международной ассоциации научной гидрологии  определено всего 7 форм снежных кристаллов – снежинок.</vt:lpstr>
      <vt:lpstr>Звёзды</vt:lpstr>
      <vt:lpstr>Иглы</vt:lpstr>
      <vt:lpstr>Столбики         </vt:lpstr>
      <vt:lpstr>Увенчанные столбики</vt:lpstr>
      <vt:lpstr>Неправильные кристаллы</vt:lpstr>
      <vt:lpstr>Пространственные дендриты</vt:lpstr>
      <vt:lpstr>Этапы рисования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гости к зиме</dc:title>
  <dc:creator>RePack by Diakov</dc:creator>
  <cp:keywords/>
  <cp:lastModifiedBy>Remtel-service</cp:lastModifiedBy>
  <cp:revision>17</cp:revision>
  <dcterms:created xsi:type="dcterms:W3CDTF">2019-01-17T13:22:04Z</dcterms:created>
  <dcterms:modified xsi:type="dcterms:W3CDTF">2020-03-13T11:32:28Z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TC300082479990</vt:lpwstr>
  </property>
</Properties>
</file>