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Открытый урок окружающего мира в 4 классе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Выполнил: учитель начальных классов Чистова Ангелина Андреевна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572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62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964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7017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4728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0191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7995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7588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3266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440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23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0322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3222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0425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7745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132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626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037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890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292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588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699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9139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</TotalTime>
  <Words>15</Words>
  <Application>Microsoft Office PowerPoint</Application>
  <PresentationFormat>Экран (4:3)</PresentationFormat>
  <Paragraphs>2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Апекс</vt:lpstr>
      <vt:lpstr>Открытый урок окружающего мира в 4 классе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урок окружающего мира в 4 классе</dc:title>
  <dc:creator>Пользователь</dc:creator>
  <cp:lastModifiedBy>Пользователь</cp:lastModifiedBy>
  <cp:revision>4</cp:revision>
  <dcterms:created xsi:type="dcterms:W3CDTF">2019-03-15T07:51:40Z</dcterms:created>
  <dcterms:modified xsi:type="dcterms:W3CDTF">2019-03-15T08:36:04Z</dcterms:modified>
</cp:coreProperties>
</file>