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30" d="100"/>
          <a:sy n="30" d="100"/>
        </p:scale>
        <p:origin x="1404" y="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50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44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3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74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84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36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98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94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90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75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629A6-0E73-4126-A4A0-9D7A48BBD5A9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A3FB0-E5C5-4F1E-80FC-8C7F8FA811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9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2417" y="797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0821" y="797668"/>
            <a:ext cx="11103429" cy="4281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Россия богата своими традициями, обычаями, народными праздниками. Одним из таких праздников является большое народное гулянье в конце зимы </a:t>
            </a:r>
            <a:r>
              <a:rPr lang="ru-RU" sz="32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«Масленица»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детей есть возможность понять всю глубину, широту и глубокий смысл этого веселого и немножко грустного праздника. Поэтому и возникла идея в проведении праздничного гулянья </a:t>
            </a:r>
            <a:r>
              <a:rPr lang="ru-RU" sz="32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«Масленица»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силами воспитателей и детей. И вот как это было!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7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2417" y="797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757" y="-881743"/>
            <a:ext cx="7478486" cy="862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3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2417" y="797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565" y="-506186"/>
            <a:ext cx="6862264" cy="787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2417" y="797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953" y="-1600200"/>
            <a:ext cx="6730093" cy="845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289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2417" y="797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565" y="-1763486"/>
            <a:ext cx="6534150" cy="862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435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2417" y="797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29" y="-1"/>
            <a:ext cx="6204857" cy="787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080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2417" y="7976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416629" y="2602305"/>
            <a:ext cx="8588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866183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</Words>
  <Application>Microsoft Office PowerPoint</Application>
  <PresentationFormat>Широкоэкранный</PresentationFormat>
  <Paragraphs>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2</cp:revision>
  <dcterms:created xsi:type="dcterms:W3CDTF">2020-03-16T12:32:48Z</dcterms:created>
  <dcterms:modified xsi:type="dcterms:W3CDTF">2020-03-16T12:52:37Z</dcterms:modified>
</cp:coreProperties>
</file>