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30" d="100"/>
          <a:sy n="30" d="100"/>
        </p:scale>
        <p:origin x="1404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0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4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3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8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6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8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94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0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5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29A6-0E73-4126-A4A0-9D7A48BBD5A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3FB0-E5C5-4F1E-80FC-8C7F8FA81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0821" y="797668"/>
            <a:ext cx="11103429" cy="428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 богата своими традициями, обычаями, народными праздниками. Одним из таких праздников является большое народное гулянье в конце зимы 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«Масленица»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детей есть возможность понять всю глубину, широту и глубокий смысл этого веселого и немножко грустного праздника. Поэтому и возникла идея в проведении праздничного гулянья 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«Масленица»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силами воспитателей и детей. И вот как это было!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7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757" y="-881743"/>
            <a:ext cx="7478486" cy="862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65" y="-506186"/>
            <a:ext cx="6862264" cy="787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53" y="-1600200"/>
            <a:ext cx="6730093" cy="8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8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65" y="-1763486"/>
            <a:ext cx="6534150" cy="862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43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-1"/>
            <a:ext cx="6204857" cy="787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8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2417" y="7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6629" y="2602305"/>
            <a:ext cx="8588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6618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</Words>
  <Application>Microsoft Office PowerPoint</Application>
  <PresentationFormat>Широкоэкранный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2</cp:revision>
  <dcterms:created xsi:type="dcterms:W3CDTF">2020-03-16T12:32:48Z</dcterms:created>
  <dcterms:modified xsi:type="dcterms:W3CDTF">2020-03-16T12:52:37Z</dcterms:modified>
</cp:coreProperties>
</file>