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313" r:id="rId2"/>
    <p:sldId id="267" r:id="rId3"/>
    <p:sldId id="270" r:id="rId4"/>
    <p:sldId id="271" r:id="rId5"/>
    <p:sldId id="277" r:id="rId6"/>
    <p:sldId id="295" r:id="rId7"/>
    <p:sldId id="296" r:id="rId8"/>
    <p:sldId id="299" r:id="rId9"/>
    <p:sldId id="297" r:id="rId10"/>
    <p:sldId id="298" r:id="rId11"/>
    <p:sldId id="316" r:id="rId12"/>
    <p:sldId id="315" r:id="rId13"/>
    <p:sldId id="31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9E1FB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0941" autoAdjust="0"/>
  </p:normalViewPr>
  <p:slideViewPr>
    <p:cSldViewPr>
      <p:cViewPr varScale="1">
        <p:scale>
          <a:sx n="62" d="100"/>
          <a:sy n="62" d="100"/>
        </p:scale>
        <p:origin x="-15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68A8E-1A84-4D4A-9FD0-FDA8F4F779BD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E3FF1-36ED-4C40-9A35-2A294C78E0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3061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32656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МКУ «Управление Образования» Исполнительного комитета </a:t>
            </a:r>
          </a:p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Заинского муниципального района 	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36703"/>
            <a:ext cx="1908423" cy="2238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hello_html_m3558bb1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654984"/>
            <a:ext cx="3492388" cy="3467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067944" y="3849193"/>
            <a:ext cx="56886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МБДОУ «Детский сад « Светлячок »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ПЕТРОва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Любовь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ФЕДОровна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26285" y="1638236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cap="all" dirty="0">
                <a:ln/>
                <a:solidFill>
                  <a:srgbClr val="9E1FB3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безопасность дорожного движения  для  детей дошкольного возраста</a:t>
            </a:r>
            <a:endParaRPr lang="ru-RU" sz="2000" dirty="0">
              <a:solidFill>
                <a:prstClr val="black"/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67657" y="6179992"/>
            <a:ext cx="16778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b="1" dirty="0" err="1" smtClean="0">
                <a:ln w="9000" cmpd="sng">
                  <a:solidFill>
                    <a:srgbClr val="4E854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4E8542">
                        <a:shade val="20000"/>
                        <a:satMod val="245000"/>
                      </a:srgbClr>
                    </a:gs>
                    <a:gs pos="43000">
                      <a:srgbClr val="4E8542">
                        <a:satMod val="255000"/>
                      </a:srgbClr>
                    </a:gs>
                    <a:gs pos="48000">
                      <a:srgbClr val="4E8542">
                        <a:shade val="85000"/>
                        <a:satMod val="255000"/>
                      </a:srgbClr>
                    </a:gs>
                    <a:gs pos="100000">
                      <a:srgbClr val="4E854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400" b="1" cap="all" dirty="0" err="1" smtClean="0">
                <a:ln w="9000" cmpd="sng">
                  <a:solidFill>
                    <a:srgbClr val="4E854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4E8542">
                        <a:shade val="20000"/>
                        <a:satMod val="245000"/>
                      </a:srgbClr>
                    </a:gs>
                    <a:gs pos="43000">
                      <a:srgbClr val="4E8542">
                        <a:satMod val="255000"/>
                      </a:srgbClr>
                    </a:gs>
                    <a:gs pos="48000">
                      <a:srgbClr val="4E8542">
                        <a:shade val="85000"/>
                        <a:satMod val="255000"/>
                      </a:srgbClr>
                    </a:gs>
                    <a:gs pos="100000">
                      <a:srgbClr val="4E854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.Заинск</a:t>
            </a:r>
            <a:r>
              <a:rPr lang="ru-RU" sz="1400" b="1" cap="all" dirty="0" smtClean="0">
                <a:ln w="9000" cmpd="sng">
                  <a:solidFill>
                    <a:srgbClr val="4E854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4E8542">
                        <a:shade val="20000"/>
                        <a:satMod val="245000"/>
                      </a:srgbClr>
                    </a:gs>
                    <a:gs pos="43000">
                      <a:srgbClr val="4E8542">
                        <a:satMod val="255000"/>
                      </a:srgbClr>
                    </a:gs>
                    <a:gs pos="48000">
                      <a:srgbClr val="4E8542">
                        <a:shade val="85000"/>
                        <a:satMod val="255000"/>
                      </a:srgbClr>
                    </a:gs>
                    <a:gs pos="100000">
                      <a:srgbClr val="4E854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2020 </a:t>
            </a:r>
            <a:r>
              <a:rPr lang="ru-RU" sz="1200" b="1" dirty="0" smtClean="0">
                <a:ln w="9000" cmpd="sng">
                  <a:solidFill>
                    <a:srgbClr val="4E854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4E8542">
                        <a:shade val="20000"/>
                        <a:satMod val="245000"/>
                      </a:srgbClr>
                    </a:gs>
                    <a:gs pos="43000">
                      <a:srgbClr val="4E8542">
                        <a:satMod val="255000"/>
                      </a:srgbClr>
                    </a:gs>
                    <a:gs pos="48000">
                      <a:srgbClr val="4E8542">
                        <a:shade val="85000"/>
                        <a:satMod val="255000"/>
                      </a:srgbClr>
                    </a:gs>
                    <a:gs pos="100000">
                      <a:srgbClr val="4E854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г. </a:t>
            </a:r>
            <a:endParaRPr lang="ru-RU" sz="1400" b="1" cap="all" dirty="0">
              <a:ln w="9000" cmpd="sng">
                <a:solidFill>
                  <a:srgbClr val="4E854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4E8542">
                      <a:shade val="20000"/>
                      <a:satMod val="245000"/>
                    </a:srgbClr>
                  </a:gs>
                  <a:gs pos="43000">
                    <a:srgbClr val="4E8542">
                      <a:satMod val="255000"/>
                    </a:srgbClr>
                  </a:gs>
                  <a:gs pos="48000">
                    <a:srgbClr val="4E8542">
                      <a:shade val="85000"/>
                      <a:satMod val="255000"/>
                    </a:srgbClr>
                  </a:gs>
                  <a:gs pos="100000">
                    <a:srgbClr val="4E854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74555" y="404664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9a8285e5cf41391f7583c7bb0c7be81b.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340768"/>
            <a:ext cx="4176464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190923_1035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595085"/>
            <a:ext cx="2664296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20191001_0901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3284984"/>
            <a:ext cx="259228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GMgkeGiFQB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996952"/>
            <a:ext cx="2499742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_3qw5kUuKK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1412776"/>
            <a:ext cx="293179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611560" y="692696"/>
            <a:ext cx="51125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Нетрадиционная техника рисования«</a:t>
            </a:r>
            <a:r>
              <a:rPr lang="ru-RU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Эбру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XDl7qI9rGF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1844824"/>
            <a:ext cx="240973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548681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Самое дорогое ты сбереги!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-20190925-WA00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628800"/>
            <a:ext cx="2463738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-20191009-WA00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1700808"/>
            <a:ext cx="2362522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-20190306-WA00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2636912"/>
            <a:ext cx="2555775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Kcy;&amp;acy;&amp;rcy;&amp;tcy;&amp;icy;&amp;ncy;&amp;kcy;&amp;icy; &amp;pcy;&amp;ocy; &amp;zcy;&amp;acy;&amp;pcy;&amp;rcy;&amp;ocy;&amp;scy;&amp;ucy; &amp;scy;&amp;pcy;&amp;acy;&amp;scy;&amp;icy;&amp;bcy;&amp;ocy; &amp;zcy;&amp;acy; &amp;vcy;&amp;ncy;&amp;icy;&amp;mcy;&amp;acy;&amp;ncy;&amp;icy;&amp;iecy; &amp;pcy;&amp;dcy;&amp;d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1268761"/>
            <a:ext cx="6010450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115616" y="548680"/>
            <a:ext cx="6768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9" y="332656"/>
            <a:ext cx="7200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                     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Схема методической работы по ПДД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4067944" y="198884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4644008" y="908720"/>
            <a:ext cx="4104456" cy="223224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rgbClr val="9E1FB3"/>
                </a:solidFill>
                <a:latin typeface="Times New Roman" pitchFamily="18" charset="0"/>
                <a:cs typeface="Times New Roman" pitchFamily="18" charset="0"/>
              </a:rPr>
              <a:t>Умение ориентироваться в пространстве и </a:t>
            </a:r>
          </a:p>
          <a:p>
            <a:pPr algn="just"/>
            <a:r>
              <a:rPr lang="ru-RU" dirty="0" smtClean="0">
                <a:solidFill>
                  <a:srgbClr val="9E1FB3"/>
                </a:solidFill>
                <a:latin typeface="Times New Roman" pitchFamily="18" charset="0"/>
                <a:cs typeface="Times New Roman" pitchFamily="18" charset="0"/>
              </a:rPr>
              <a:t>овладение   навыком  автоматизма- это важный опыт для каждого человека</a:t>
            </a:r>
            <a:endParaRPr lang="ru-RU" dirty="0">
              <a:solidFill>
                <a:srgbClr val="9E1FB3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99992" y="3645024"/>
            <a:ext cx="4176464" cy="23762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rgbClr val="9E1FB3"/>
                </a:solidFill>
                <a:latin typeface="Times New Roman" pitchFamily="18" charset="0"/>
                <a:cs typeface="Times New Roman" pitchFamily="18" charset="0"/>
              </a:rPr>
              <a:t>Обучение детей правилам безопасного поведения на дорогах через разнообразные виды деятельности:</a:t>
            </a:r>
          </a:p>
          <a:p>
            <a:pPr algn="just"/>
            <a:r>
              <a:rPr lang="ru-RU" dirty="0" smtClean="0">
                <a:solidFill>
                  <a:srgbClr val="9E1FB3"/>
                </a:solidFill>
                <a:latin typeface="Times New Roman" pitchFamily="18" charset="0"/>
                <a:cs typeface="Times New Roman" pitchFamily="18" charset="0"/>
              </a:rPr>
              <a:t>музыкальную, театральную, изобразительную, художественную, речевую</a:t>
            </a:r>
            <a:endParaRPr lang="ru-RU" dirty="0">
              <a:solidFill>
                <a:srgbClr val="9E1FB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1560" y="4293096"/>
            <a:ext cx="3672408" cy="20162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rgbClr val="9E1FB3"/>
                </a:solidFill>
                <a:latin typeface="Times New Roman" pitchFamily="18" charset="0"/>
                <a:cs typeface="Times New Roman" pitchFamily="18" charset="0"/>
              </a:rPr>
              <a:t>Игра –это способ познания мира, открытия нового, которому может научится каждый взрослый и ребенок </a:t>
            </a:r>
            <a:endParaRPr lang="ru-RU" dirty="0">
              <a:solidFill>
                <a:srgbClr val="9E1FB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IMG_20190930_1022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908720"/>
            <a:ext cx="266429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3480" y="332656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Работа с детьми  по обучению правилам безопасности поведения на улицах и дорогах осуществляется через: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 descr="IMG_20190920_1657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3528392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20190925_1634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052736"/>
            <a:ext cx="244827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G_20190923_0919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861048"/>
            <a:ext cx="3779912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404664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Работа с родителями по обучению правилам безопасного поведения на дорогах и улицах осуществляется через: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191008_1659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1412776"/>
            <a:ext cx="2307973" cy="2129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191008_0943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1844824"/>
            <a:ext cx="2368590" cy="3140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191008_0937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1988840"/>
            <a:ext cx="2422229" cy="3068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190923_1037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3933056"/>
            <a:ext cx="2664297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88640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Проблемно-ситуативные модели по обучению детей Правилам дорожного движения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2123728" y="836712"/>
            <a:ext cx="4608512" cy="612648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Перейти дорогу на сигнал светофора</a:t>
            </a:r>
            <a:endParaRPr lang="ru-RU" dirty="0">
              <a:ln>
                <a:solidFill>
                  <a:srgbClr val="C00000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2483769" y="1449360"/>
            <a:ext cx="432050" cy="2964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580112" y="1484784"/>
            <a:ext cx="504056" cy="32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139952" y="1484784"/>
            <a:ext cx="0" cy="3960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Блок-схема: процесс 10"/>
          <p:cNvSpPr/>
          <p:nvPr/>
        </p:nvSpPr>
        <p:spPr>
          <a:xfrm>
            <a:off x="1363866" y="1770132"/>
            <a:ext cx="1584176" cy="576064"/>
          </a:xfrm>
          <a:prstGeom prst="flowChart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E1F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красный свет</a:t>
            </a:r>
            <a:endParaRPr lang="ru-RU" dirty="0">
              <a:solidFill>
                <a:srgbClr val="9E1F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58716" y="1927029"/>
            <a:ext cx="1562472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E1FB3"/>
                </a:solidFill>
                <a:latin typeface="Times New Roman" pitchFamily="18" charset="0"/>
                <a:cs typeface="Times New Roman" pitchFamily="18" charset="0"/>
              </a:rPr>
              <a:t>На желтый свет</a:t>
            </a:r>
            <a:endParaRPr lang="ru-RU" dirty="0">
              <a:solidFill>
                <a:srgbClr val="9E1FB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64088" y="1808820"/>
            <a:ext cx="1656184" cy="576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E1FB3"/>
                </a:solidFill>
                <a:latin typeface="Times New Roman" pitchFamily="18" charset="0"/>
                <a:cs typeface="Times New Roman" pitchFamily="18" charset="0"/>
              </a:rPr>
              <a:t>На зеленый 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свет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>
            <a:stCxn id="11" idx="2"/>
          </p:cNvCxnSpPr>
          <p:nvPr/>
        </p:nvCxnSpPr>
        <p:spPr>
          <a:xfrm>
            <a:off x="2155954" y="2346196"/>
            <a:ext cx="0" cy="650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139952" y="2671574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201696" y="2384884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Блок-схема: процесс 20"/>
          <p:cNvSpPr/>
          <p:nvPr/>
        </p:nvSpPr>
        <p:spPr>
          <a:xfrm>
            <a:off x="5364088" y="3032956"/>
            <a:ext cx="2016224" cy="756084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Останешься здоровым</a:t>
            </a:r>
            <a:endParaRPr lang="ru-RU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3238885" y="3247638"/>
            <a:ext cx="1980220" cy="828672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Риск попасть под машину</a:t>
            </a:r>
            <a:endParaRPr lang="ru-RU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1064982" y="3017377"/>
            <a:ext cx="1944216" cy="72008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Попадешь под машину</a:t>
            </a:r>
            <a:endParaRPr lang="ru-RU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49080"/>
            <a:ext cx="2221396" cy="2312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IMG_20190923_1036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4221088"/>
            <a:ext cx="1872208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im-upload-image-15670026215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4221088"/>
            <a:ext cx="2016224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90620" y="476671"/>
            <a:ext cx="4153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9000" cmpd="sng">
                  <a:solidFill>
                    <a:srgbClr val="4E854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КОНСУЛЬТАЦИЯ ДЛЯ РОДИТЕЛЕЙ «ПРАВИЛА ДОРОЖНЫЕ ЗНАТЬ КАЖДОМУ        ПОЛОЖЕНО»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-20190923-WA0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717032"/>
            <a:ext cx="2592288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vmkd2-UGGw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692696"/>
            <a:ext cx="2592288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IMG-20191209-WA00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1772816"/>
            <a:ext cx="2283718" cy="27089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MG-20191209-WA00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2708920"/>
            <a:ext cx="2699792" cy="3240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52392" y="6290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804792" y="7814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52392" y="476672"/>
            <a:ext cx="3975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ln w="9000" cmpd="sng">
                  <a:solidFill>
                    <a:srgbClr val="4E854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«СЧАСТЛИВАЯ ДОРОГА, ОТ ДЕСКОГО САДА ДО ДОМА»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404665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ln w="9000" cmpd="sng">
                  <a:solidFill>
                    <a:srgbClr val="4E854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ИСПОЛЬЗОВАНИЕ ДОРОЖНЫХ ЗНАКОВ И ИГРЫ «ВНИМАНИЕ ДОРОГА» НА ЗАНЯТИИ ПО ПДД</a:t>
            </a:r>
            <a:endParaRPr lang="ru-RU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IMG_20181004_1528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3588" y="4129633"/>
            <a:ext cx="2736304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IMG-20181019-WA00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3588" y="1700808"/>
            <a:ext cx="2664296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20190925_1026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07916" y="1412776"/>
            <a:ext cx="2664296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_20190925_1013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71912" y="3933056"/>
            <a:ext cx="2736304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664" y="408493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ln w="9000" cmpd="sng">
                  <a:solidFill>
                    <a:srgbClr val="4E854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«ДОРОЖНЫЙ СЕРПАНТИН»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457ee1867b6260153e51533e40087a51.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836712"/>
            <a:ext cx="2880320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dd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908720"/>
            <a:ext cx="2915669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-upload-image-15670026196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3789040"/>
            <a:ext cx="2952328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G_20180614_1523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3789040"/>
            <a:ext cx="309634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76056" y="4766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411760" y="332656"/>
            <a:ext cx="7433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ln w="9000" cmpd="sng">
                  <a:solidFill>
                    <a:srgbClr val="4E854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ДИДАКТИЧЕСКАЯ ИГРА «ДОРОЖНЫЕ ЗНАКИ»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6165304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ln w="9000" cmpd="sng">
                  <a:solidFill>
                    <a:srgbClr val="4E854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Подвижная игра «Машины»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detsad-95631-14001287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562151"/>
            <a:ext cx="2808312" cy="2387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IMG_20190920_1712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764704"/>
            <a:ext cx="2592288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20181004_1517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3645024"/>
            <a:ext cx="2675789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_20191003_1655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764704"/>
            <a:ext cx="2736304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2877</TotalTime>
  <Words>215</Words>
  <Application>Microsoft Office PowerPoint</Application>
  <PresentationFormat>Экран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I</cp:lastModifiedBy>
  <cp:revision>285</cp:revision>
  <dcterms:created xsi:type="dcterms:W3CDTF">2017-12-25T11:47:50Z</dcterms:created>
  <dcterms:modified xsi:type="dcterms:W3CDTF">2020-03-10T15:51:34Z</dcterms:modified>
</cp:coreProperties>
</file>