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9" r:id="rId6"/>
    <p:sldId id="260" r:id="rId7"/>
    <p:sldId id="280" r:id="rId8"/>
    <p:sldId id="262" r:id="rId9"/>
    <p:sldId id="281" r:id="rId10"/>
    <p:sldId id="282" r:id="rId11"/>
    <p:sldId id="264" r:id="rId12"/>
    <p:sldId id="263" r:id="rId13"/>
    <p:sldId id="26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B76D-7FE5-42F1-89F4-6482A9EB2A26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B8077-F31D-476F-BBA6-E6912EE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8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42C7-57DA-4767-9782-5E8462B8F5B7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12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ББб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83568" y="332656"/>
            <a:ext cx="7560840" cy="5544616"/>
          </a:xfrm>
          <a:prstGeom prst="horizontalScroll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ферма «</a:t>
            </a:r>
            <a:r>
              <a:rPr lang="ru-RU" sz="4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Бабочкарий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шака\AppData\Local\Microsoft\Windows\Temporary Internet Files\Content.IE5\AB97OG3C\MC900151175[2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79967">
            <a:off x="3682212" y="4024947"/>
            <a:ext cx="1786738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ака\AppData\Local\Microsoft\Windows\Temporary Internet Files\Content.IE5\DJOTS5KT\MC90019290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63837">
            <a:off x="2901019" y="1019992"/>
            <a:ext cx="1698976" cy="12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шака\AppData\Local\Microsoft\Windows\Temporary Internet Files\Content.IE5\RTLI0P22\MC90043804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56" y="111891"/>
            <a:ext cx="1879104" cy="18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шака\AppData\Local\Microsoft\Windows\Temporary Internet Files\Content.IE5\AYHTXJ9D\MC900346905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80111">
            <a:off x="4832762" y="428150"/>
            <a:ext cx="1582724" cy="12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шака\AppData\Local\Microsoft\Windows\Temporary Internet Files\Content.IE5\AB97OG3C\MC90043804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966" y="3098745"/>
            <a:ext cx="2459226" cy="24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шака\AppData\Local\Microsoft\Windows\Temporary Internet Files\Content.IE5\DJOTS5KT\MM900283572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86143">
            <a:off x="4966898" y="1543320"/>
            <a:ext cx="13144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шака\AppData\Local\Microsoft\Windows\Temporary Internet Files\Content.IE5\RTLI0P22\MM900318055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145715">
            <a:off x="5411433" y="4091896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Машака\AppData\Local\Microsoft\Windows\Temporary Internet Files\Content.IE5\AYHTXJ9D\MC900434457[1].wm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58409">
            <a:off x="1016550" y="4289935"/>
            <a:ext cx="1838325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Машака\AppData\Local\Microsoft\Windows\Temporary Internet Files\Content.IE5\AB97OG3C\MM900318056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65413">
            <a:off x="7231709" y="1892157"/>
            <a:ext cx="762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Машака\AppData\Local\Microsoft\Windows\Temporary Internet Files\Content.IE5\DJOTS5KT\MC900346909[1].wm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7971">
            <a:off x="82718" y="2629340"/>
            <a:ext cx="1834286" cy="16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982" y="-1359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Спальное место для бабочек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005659" cy="40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42" y="2769488"/>
            <a:ext cx="3960440" cy="363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052736"/>
            <a:ext cx="3929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ночь бабочек помещают в коробку с влажными  ватными дисками.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157192"/>
            <a:ext cx="3465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 бабочки сидят на крышке от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бабочкария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перелетают на шторы.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" y="796843"/>
            <a:ext cx="3193964" cy="2395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84" y="3750433"/>
            <a:ext cx="1939368" cy="2585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48" y="548679"/>
            <a:ext cx="2160240" cy="2880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9" y="3600170"/>
            <a:ext cx="2139702" cy="28529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88540"/>
            <a:ext cx="3079480" cy="23096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9154" y="11663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бабочками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796843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в день крылья бабочек нужно опрыскивать из пульверизатора водой на расстояние 30 см, чтобы крылья оставались эластичными и не пересыхали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201441" cy="2935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10181"/>
            <a:ext cx="2304256" cy="2880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12" y="620688"/>
            <a:ext cx="2260519" cy="3014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2" y="3789040"/>
            <a:ext cx="2180841" cy="29077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89600"/>
            <a:ext cx="2304256" cy="30723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1663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бабочками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7002" y="1054396"/>
            <a:ext cx="3537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время дня дети с большим интересом наблюдают за бабочками.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572000" cy="3429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86" y="2940408"/>
            <a:ext cx="2751770" cy="3669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0360" y="14868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706051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интерес к бабочкам привлек внимание детей из других групп.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428" y="4405590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«Ромашка»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4716" y="236654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«Земляничка»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i="1" dirty="0"/>
              <a:t>Давайте любить, уважать и </a:t>
            </a:r>
            <a:r>
              <a:rPr lang="ru-RU" sz="3200" b="1" i="1" dirty="0" smtClean="0"/>
              <a:t>только любоваться красотой бабочек</a:t>
            </a:r>
            <a:r>
              <a:rPr lang="ru-RU" sz="3200" b="1" i="1" dirty="0"/>
              <a:t>!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 descr="&amp;Ucy;&amp;ncy;&amp;icy;&amp;kcy;&amp;acy;&amp;lcy;&amp;softcy;&amp;ncy;&amp;acy;&amp;yacy; &amp;vcy;&amp;ycy;&amp;scy;&amp;tcy;&amp;acy;&amp;vcy;&amp;kcy;&amp;acy; &quot;&amp;ZHcy;&amp;icy;&amp;vcy;&amp;ycy;&amp;khcy; &amp;tcy;&amp;rcy;&amp;ocy;&amp;pcy;&amp;icy;&amp;chcy;&amp;iecy;&amp;scy;&amp;kcy;&amp;icy;&amp;khcy; &amp;bcy;&amp;acy;&amp;bcy;&amp;ocy;&amp;chcy;&amp;iecy;&amp;kcy;&quot; &amp;scy;&amp;ocy; &amp;scy;&amp;kcy;&amp;icy;&amp;dcy;&amp;kcy;&amp;ocy;&amp;jcy; 50%. &amp;Zcy;&amp;acy;&amp;pcy;&amp;lcy;&amp;acy;&amp;tcy;&amp;icy; 125 &amp;rcy;&amp;ucy;&amp;bcy;&amp;lcy;&amp;iecy;&amp;jcy; &amp;zcy;&amp;acy; &amp;dcy;&amp;vcy;&amp;ocy;&amp;icy;&amp;khcy; &amp;vcy;&amp;mcy;&amp;iecy;&amp;scy;&amp;tcy;&amp;ocy; 250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682" y="1412776"/>
            <a:ext cx="345638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-fotki.yandex.ru/get/5904/148365648.8/0_6af01_317a2e36_XL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1" y="4365535"/>
            <a:ext cx="3335655" cy="18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amp;tcy;&amp;iecy;&amp;kcy;&amp;scy;&amp;tcy; &amp;pcy;&amp;rcy;&amp;icy; &amp;ncy;&amp;acy;&amp;vcy;&amp;iecy;&amp;dcy;&amp;iecy;&amp;ncy;&amp;icy;&amp;icy;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816594"/>
            <a:ext cx="1584176" cy="14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rey &amp;Bcy;&amp;acy;&amp;bcy;&amp;ocy;&amp;chcy;&amp;kcy;&amp;icy; &amp;icy; &amp;dcy;&amp;iecy;&amp;tcy;&amp;icy;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68" y="1412776"/>
            <a:ext cx="185432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hq-wallpapers.ru/wallpapers/3/hq-wallpapers_ru_animals_10306_1920x120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31082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411125/v411125081/181b/fW87ToasD2M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956" y="3819008"/>
            <a:ext cx="25202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Бабочки, </a:t>
            </a:r>
            <a:r>
              <a:rPr lang="ru-RU" sz="3200" b="1" i="1" dirty="0"/>
              <a:t>одни из самых красивых живых существ на Земле! </a:t>
            </a:r>
            <a:r>
              <a:rPr lang="ru-RU" sz="3200" i="1" dirty="0"/>
              <a:t/>
            </a:r>
            <a:br>
              <a:rPr lang="ru-RU" sz="3200" i="1" dirty="0"/>
            </a:br>
            <a:endParaRPr lang="ru-RU" sz="3200" i="1" dirty="0"/>
          </a:p>
        </p:txBody>
      </p:sp>
      <p:pic>
        <p:nvPicPr>
          <p:cNvPr id="4" name="Объект 3" descr="&amp;Bcy;&amp;acy;&amp;bcy;&amp;ocy;&amp;chcy;&amp;kcy;&amp;icy; - &amp;ncy;&amp;acy;&amp;bcy;&amp;ocy;&amp;rcy; &amp;ocy;&amp;bcy;&amp;ocy;&amp;iecy;&amp;v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650503"/>
            <a:ext cx="5184576" cy="456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Машака\AppData\Local\Microsoft\Windows\Temporary Internet Files\Content.IE5\RTLI0P22\MP900406500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933055"/>
            <a:ext cx="1728192" cy="1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шака\AppData\Local\Microsoft\Windows\Temporary Internet Files\Content.IE5\AYHTXJ9D\MP900444861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982" y="5098473"/>
            <a:ext cx="1671782" cy="10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744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2000" b="1" i="1" dirty="0"/>
              <a:t>Они похожи на ожившие цветы, причудливость и яркость окраски их крыльев поистине сказочная. Эти создания чаруют нас своей легкостью, красотой и разнообразием.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2" y="1137647"/>
            <a:ext cx="2439365" cy="32524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15060"/>
            <a:ext cx="2381305" cy="31750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28" y="4581128"/>
            <a:ext cx="4032448" cy="21176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44368"/>
            <a:ext cx="2376264" cy="31683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4440" y="366697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Кочубея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818" y="3543747"/>
            <a:ext cx="165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349406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Лайм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990940"/>
            <a:ext cx="288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Тройдес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4" y="1916832"/>
            <a:ext cx="4824536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4627"/>
            <a:ext cx="3288369" cy="438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2442" y="476672"/>
            <a:ext cx="384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Куколки экзотических бабочек разного размера и отличаются по  цвету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4653136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«Домик для куколок»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Куколки прикреплены с помощью иголочек на деревянной палочке.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дне банке лежат декоративные камешки.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Наливаем воду чтобы камешки скрылись  воде.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648" y="-205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появляются бабочки.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852936"/>
            <a:ext cx="2316363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040" y="98072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наблюдать за куколками и смотреть, что же с ними происходит.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заметили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куколки стали менять окраску на более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темную.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28" y="2924944"/>
            <a:ext cx="275559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46835"/>
            <a:ext cx="3016892" cy="40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907704" y="260648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появляются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16832"/>
            <a:ext cx="2629887" cy="3506516"/>
          </a:xfrm>
          <a:prstGeom prst="rect">
            <a:avLst/>
          </a:prstGeom>
        </p:spPr>
      </p:pic>
      <p:pic>
        <p:nvPicPr>
          <p:cNvPr id="1026" name="Picture 2" descr="C:\Users\Madler\Desktop\БАБОЧКА\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" y="2081957"/>
            <a:ext cx="2693287" cy="31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9214" y="84542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второй день наблюдения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вылупилась  бабочка.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заснять 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35" y="2824174"/>
            <a:ext cx="3133129" cy="342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7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907704" y="260648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появляются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9214" y="845423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неделю стали рождаться следующие бабочки </a:t>
            </a: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1530"/>
            <a:ext cx="2932927" cy="340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5"/>
            <a:ext cx="2530048" cy="337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78" y="1871370"/>
            <a:ext cx="2613690" cy="34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00882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Кочубея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44522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Лайм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1214" y="4653136"/>
            <a:ext cx="171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Тройдес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" y="1196752"/>
            <a:ext cx="4028360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3056"/>
            <a:ext cx="4780023" cy="26887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19983" y="129256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 бабочку нужно кормить 1-2 раза в день. Они питаются мякотью фруктов, сладким сахарным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сиропом.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03756"/>
            <a:ext cx="615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бабочек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458" y="4509120"/>
            <a:ext cx="347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сироп нужно наливать на шероховатую поверхность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203756"/>
            <a:ext cx="615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бабочек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651870" cy="4869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268760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бабочку за крылышки посадить на край питательной среды.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распускает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хоботок и начинает выразительно двигаться.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ест.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Порой, когда насекомое не ест, специалисты рекомендуют взять его за крылышки и посадить на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нектар,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зубочистку и очень аккуратно раскрутить хоботок. </a:t>
            </a:r>
          </a:p>
        </p:txBody>
      </p:sp>
    </p:spTree>
    <p:extLst>
      <p:ext uri="{BB962C8B-B14F-4D97-AF65-F5344CB8AC3E}">
        <p14:creationId xmlns:p14="http://schemas.microsoft.com/office/powerpoint/2010/main" val="35545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336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ББб</vt:lpstr>
      <vt:lpstr>Бабочки, одни из самых красивых живых существ на Земле!  </vt:lpstr>
      <vt:lpstr>Они похожи на ожившие цветы, причудливость и яркость окраски их крыльев поистине сказочная. Эти создания чаруют нас своей легкостью, красотой и разнообразием. </vt:lpstr>
      <vt:lpstr>Презентация PowerPoint</vt:lpstr>
      <vt:lpstr>Как появляются бабочки.</vt:lpstr>
      <vt:lpstr>Презентация PowerPoint</vt:lpstr>
      <vt:lpstr>Презентация PowerPoint</vt:lpstr>
      <vt:lpstr>Презентация PowerPoint</vt:lpstr>
      <vt:lpstr>Презентация PowerPoint</vt:lpstr>
      <vt:lpstr>Спальное место для бабочек</vt:lpstr>
      <vt:lpstr>Презентация PowerPoint</vt:lpstr>
      <vt:lpstr>Презентация PowerPoint</vt:lpstr>
      <vt:lpstr>Презентация PowerPoint</vt:lpstr>
      <vt:lpstr>Давайте любить, уважать и только любоваться красотой бабочек!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ББб</dc:title>
  <dc:creator>Машака</dc:creator>
  <cp:lastModifiedBy>Пользователь Windows</cp:lastModifiedBy>
  <cp:revision>62</cp:revision>
  <dcterms:created xsi:type="dcterms:W3CDTF">2014-05-01T16:34:55Z</dcterms:created>
  <dcterms:modified xsi:type="dcterms:W3CDTF">2019-04-01T05:40:33Z</dcterms:modified>
</cp:coreProperties>
</file>