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2" r:id="rId8"/>
    <p:sldId id="270" r:id="rId9"/>
    <p:sldId id="273" r:id="rId10"/>
    <p:sldId id="271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82" autoAdjust="0"/>
    <p:restoredTop sz="94660"/>
  </p:normalViewPr>
  <p:slideViewPr>
    <p:cSldViewPr>
      <p:cViewPr>
        <p:scale>
          <a:sx n="106" d="100"/>
          <a:sy n="106" d="100"/>
        </p:scale>
        <p:origin x="-12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4771FA-6F62-43B0-9600-10B15ABA512F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B543F49-2081-40B5-87B8-6F16E5CB172D}">
      <dgm:prSet/>
      <dgm:spPr/>
      <dgm:t>
        <a:bodyPr/>
        <a:lstStyle/>
        <a:p>
          <a:pPr rtl="0"/>
          <a:r>
            <a:rPr lang="ru-RU" u="sng" dirty="0" smtClean="0"/>
            <a:t>Языковая компетенция </a:t>
          </a:r>
          <a:r>
            <a:rPr lang="ru-RU" dirty="0" smtClean="0"/>
            <a:t>(знания </a:t>
          </a:r>
          <a:r>
            <a:rPr lang="ru-RU" dirty="0" smtClean="0"/>
            <a:t>и сформированные на их основе речевые </a:t>
          </a:r>
          <a:r>
            <a:rPr lang="ru-RU" dirty="0" smtClean="0"/>
            <a:t>навыки) </a:t>
          </a:r>
          <a:endParaRPr lang="ru-RU" dirty="0"/>
        </a:p>
      </dgm:t>
    </dgm:pt>
    <dgm:pt modelId="{DD35333E-067E-41CA-816B-22A19D9DC994}" type="parTrans" cxnId="{4B14A147-378F-4403-AF22-5F5518BD061E}">
      <dgm:prSet/>
      <dgm:spPr/>
      <dgm:t>
        <a:bodyPr/>
        <a:lstStyle/>
        <a:p>
          <a:endParaRPr lang="ru-RU"/>
        </a:p>
      </dgm:t>
    </dgm:pt>
    <dgm:pt modelId="{27B4B057-85E7-4C01-9164-92B40D75483C}" type="sibTrans" cxnId="{4B14A147-378F-4403-AF22-5F5518BD061E}">
      <dgm:prSet/>
      <dgm:spPr/>
      <dgm:t>
        <a:bodyPr/>
        <a:lstStyle/>
        <a:p>
          <a:endParaRPr lang="ru-RU"/>
        </a:p>
      </dgm:t>
    </dgm:pt>
    <dgm:pt modelId="{3A03C2CE-A962-4808-A275-813399512B93}">
      <dgm:prSet/>
      <dgm:spPr/>
      <dgm:t>
        <a:bodyPr/>
        <a:lstStyle/>
        <a:p>
          <a:pPr rtl="0"/>
          <a:r>
            <a:rPr lang="ru-RU" b="0" u="sng" dirty="0" smtClean="0"/>
            <a:t>Коммуникативная компетенция </a:t>
          </a:r>
          <a:r>
            <a:rPr lang="ru-RU" dirty="0" smtClean="0"/>
            <a:t>(умения </a:t>
          </a:r>
          <a:r>
            <a:rPr lang="ru-RU" dirty="0" smtClean="0"/>
            <a:t>пользоваться приобретенными знаниями и навыками в различных ситуациях </a:t>
          </a:r>
          <a:r>
            <a:rPr lang="ru-RU" dirty="0" smtClean="0"/>
            <a:t>общения)</a:t>
          </a:r>
          <a:endParaRPr lang="ru-RU" dirty="0"/>
        </a:p>
      </dgm:t>
    </dgm:pt>
    <dgm:pt modelId="{8F183FF8-1FC9-48DE-94EF-242AEA2B46A1}" type="parTrans" cxnId="{31492F14-9549-45D7-ABD0-300CDBC73E08}">
      <dgm:prSet/>
      <dgm:spPr/>
      <dgm:t>
        <a:bodyPr/>
        <a:lstStyle/>
        <a:p>
          <a:endParaRPr lang="ru-RU"/>
        </a:p>
      </dgm:t>
    </dgm:pt>
    <dgm:pt modelId="{521668A8-F701-425D-A9F1-96282490142F}" type="sibTrans" cxnId="{31492F14-9549-45D7-ABD0-300CDBC73E08}">
      <dgm:prSet/>
      <dgm:spPr/>
      <dgm:t>
        <a:bodyPr/>
        <a:lstStyle/>
        <a:p>
          <a:endParaRPr lang="ru-RU"/>
        </a:p>
      </dgm:t>
    </dgm:pt>
    <dgm:pt modelId="{00FE419E-ED9D-4481-96F8-F12324BEB03F}">
      <dgm:prSet/>
      <dgm:spPr/>
      <dgm:t>
        <a:bodyPr/>
        <a:lstStyle/>
        <a:p>
          <a:pPr rtl="0"/>
          <a:r>
            <a:rPr lang="ru-RU" u="sng" dirty="0" err="1" smtClean="0"/>
            <a:t>Социокультурная</a:t>
          </a:r>
          <a:r>
            <a:rPr lang="ru-RU" u="sng" dirty="0" smtClean="0"/>
            <a:t> компетенция </a:t>
          </a:r>
          <a:r>
            <a:rPr lang="ru-RU" dirty="0" smtClean="0"/>
            <a:t>(знание </a:t>
          </a:r>
          <a:r>
            <a:rPr lang="ru-RU" dirty="0" smtClean="0"/>
            <a:t>страны изучаемого языка и национальных особенностей речевого поведения его </a:t>
          </a:r>
          <a:r>
            <a:rPr lang="ru-RU" dirty="0" smtClean="0"/>
            <a:t>носителей)</a:t>
          </a:r>
          <a:endParaRPr lang="ru-RU" dirty="0"/>
        </a:p>
      </dgm:t>
    </dgm:pt>
    <dgm:pt modelId="{FBCFBAE7-C558-4220-9A74-ABE228672F40}" type="parTrans" cxnId="{E54ECF32-E690-47A9-BD39-17182448073E}">
      <dgm:prSet/>
      <dgm:spPr/>
      <dgm:t>
        <a:bodyPr/>
        <a:lstStyle/>
        <a:p>
          <a:endParaRPr lang="ru-RU"/>
        </a:p>
      </dgm:t>
    </dgm:pt>
    <dgm:pt modelId="{DB1BA821-D604-46E5-9450-0CED39E8166A}" type="sibTrans" cxnId="{E54ECF32-E690-47A9-BD39-17182448073E}">
      <dgm:prSet/>
      <dgm:spPr/>
      <dgm:t>
        <a:bodyPr/>
        <a:lstStyle/>
        <a:p>
          <a:endParaRPr lang="ru-RU"/>
        </a:p>
      </dgm:t>
    </dgm:pt>
    <dgm:pt modelId="{8CF2884E-E4E7-4A39-AE52-4E734A780074}" type="pres">
      <dgm:prSet presAssocID="{784771FA-6F62-43B0-9600-10B15ABA51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83F1D6-4F20-4020-92B0-A7B93A08C78D}" type="pres">
      <dgm:prSet presAssocID="{9B543F49-2081-40B5-87B8-6F16E5CB172D}" presName="parentText" presStyleLbl="node1" presStyleIdx="0" presStyleCnt="3" custLinFactY="-10479" custLinFactNeighborX="1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D8A8E6-3324-4F7F-8D45-3599B4CA18A4}" type="pres">
      <dgm:prSet presAssocID="{27B4B057-85E7-4C01-9164-92B40D75483C}" presName="spacer" presStyleCnt="0"/>
      <dgm:spPr/>
      <dgm:t>
        <a:bodyPr/>
        <a:lstStyle/>
        <a:p>
          <a:endParaRPr lang="ru-RU"/>
        </a:p>
      </dgm:t>
    </dgm:pt>
    <dgm:pt modelId="{35BA03F7-3CF2-4195-BD3A-2D5EA543B7A8}" type="pres">
      <dgm:prSet presAssocID="{3A03C2CE-A962-4808-A275-813399512B93}" presName="parentText" presStyleLbl="node1" presStyleIdx="1" presStyleCnt="3" custLinFactNeighborX="126" custLinFactNeighborY="-878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CB4BB2-DF6D-484C-9A00-1123EB5F9CCC}" type="pres">
      <dgm:prSet presAssocID="{521668A8-F701-425D-A9F1-96282490142F}" presName="spacer" presStyleCnt="0"/>
      <dgm:spPr/>
      <dgm:t>
        <a:bodyPr/>
        <a:lstStyle/>
        <a:p>
          <a:endParaRPr lang="ru-RU"/>
        </a:p>
      </dgm:t>
    </dgm:pt>
    <dgm:pt modelId="{AEE2487C-3698-466E-879F-D1586D0D27E7}" type="pres">
      <dgm:prSet presAssocID="{00FE419E-ED9D-4481-96F8-F12324BEB03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492F14-9549-45D7-ABD0-300CDBC73E08}" srcId="{784771FA-6F62-43B0-9600-10B15ABA512F}" destId="{3A03C2CE-A962-4808-A275-813399512B93}" srcOrd="1" destOrd="0" parTransId="{8F183FF8-1FC9-48DE-94EF-242AEA2B46A1}" sibTransId="{521668A8-F701-425D-A9F1-96282490142F}"/>
    <dgm:cxn modelId="{E54ECF32-E690-47A9-BD39-17182448073E}" srcId="{784771FA-6F62-43B0-9600-10B15ABA512F}" destId="{00FE419E-ED9D-4481-96F8-F12324BEB03F}" srcOrd="2" destOrd="0" parTransId="{FBCFBAE7-C558-4220-9A74-ABE228672F40}" sibTransId="{DB1BA821-D604-46E5-9450-0CED39E8166A}"/>
    <dgm:cxn modelId="{1D56B9B5-9504-45EE-8089-2372A3B82F61}" type="presOf" srcId="{00FE419E-ED9D-4481-96F8-F12324BEB03F}" destId="{AEE2487C-3698-466E-879F-D1586D0D27E7}" srcOrd="0" destOrd="0" presId="urn:microsoft.com/office/officeart/2005/8/layout/vList2"/>
    <dgm:cxn modelId="{1BD44E15-D7CC-4392-BA93-A09B8C0A2DDF}" type="presOf" srcId="{9B543F49-2081-40B5-87B8-6F16E5CB172D}" destId="{F283F1D6-4F20-4020-92B0-A7B93A08C78D}" srcOrd="0" destOrd="0" presId="urn:microsoft.com/office/officeart/2005/8/layout/vList2"/>
    <dgm:cxn modelId="{3418E7BC-AA68-408F-8AF6-E953D3F213B4}" type="presOf" srcId="{3A03C2CE-A962-4808-A275-813399512B93}" destId="{35BA03F7-3CF2-4195-BD3A-2D5EA543B7A8}" srcOrd="0" destOrd="0" presId="urn:microsoft.com/office/officeart/2005/8/layout/vList2"/>
    <dgm:cxn modelId="{E72E7CC4-B643-4CDA-97D6-40395C5B9A6F}" type="presOf" srcId="{784771FA-6F62-43B0-9600-10B15ABA512F}" destId="{8CF2884E-E4E7-4A39-AE52-4E734A780074}" srcOrd="0" destOrd="0" presId="urn:microsoft.com/office/officeart/2005/8/layout/vList2"/>
    <dgm:cxn modelId="{4B14A147-378F-4403-AF22-5F5518BD061E}" srcId="{784771FA-6F62-43B0-9600-10B15ABA512F}" destId="{9B543F49-2081-40B5-87B8-6F16E5CB172D}" srcOrd="0" destOrd="0" parTransId="{DD35333E-067E-41CA-816B-22A19D9DC994}" sibTransId="{27B4B057-85E7-4C01-9164-92B40D75483C}"/>
    <dgm:cxn modelId="{87F79955-AA42-4AEF-A978-F35936BE4890}" type="presParOf" srcId="{8CF2884E-E4E7-4A39-AE52-4E734A780074}" destId="{F283F1D6-4F20-4020-92B0-A7B93A08C78D}" srcOrd="0" destOrd="0" presId="urn:microsoft.com/office/officeart/2005/8/layout/vList2"/>
    <dgm:cxn modelId="{BEB81340-2ECC-4BEA-A18F-88159D67E49C}" type="presParOf" srcId="{8CF2884E-E4E7-4A39-AE52-4E734A780074}" destId="{DDD8A8E6-3324-4F7F-8D45-3599B4CA18A4}" srcOrd="1" destOrd="0" presId="urn:microsoft.com/office/officeart/2005/8/layout/vList2"/>
    <dgm:cxn modelId="{EC5F7E4F-5509-479E-9B3C-FF7350716149}" type="presParOf" srcId="{8CF2884E-E4E7-4A39-AE52-4E734A780074}" destId="{35BA03F7-3CF2-4195-BD3A-2D5EA543B7A8}" srcOrd="2" destOrd="0" presId="urn:microsoft.com/office/officeart/2005/8/layout/vList2"/>
    <dgm:cxn modelId="{10B74E97-3292-4E40-93ED-627F59158B1B}" type="presParOf" srcId="{8CF2884E-E4E7-4A39-AE52-4E734A780074}" destId="{42CB4BB2-DF6D-484C-9A00-1123EB5F9CCC}" srcOrd="3" destOrd="0" presId="urn:microsoft.com/office/officeart/2005/8/layout/vList2"/>
    <dgm:cxn modelId="{010FD31C-2A9A-4DDF-8B22-20892A635E7D}" type="presParOf" srcId="{8CF2884E-E4E7-4A39-AE52-4E734A780074}" destId="{AEE2487C-3698-466E-879F-D1586D0D27E7}" srcOrd="4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0D4B0A-095A-4AEB-908C-2BAA538ECE89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ru-RU"/>
        </a:p>
      </dgm:t>
    </dgm:pt>
    <dgm:pt modelId="{03F4BDBF-A04C-4C21-9E0B-EE046770F864}">
      <dgm:prSet/>
      <dgm:spPr/>
      <dgm:t>
        <a:bodyPr/>
        <a:lstStyle/>
        <a:p>
          <a:pPr rtl="0"/>
          <a:r>
            <a:rPr lang="ru-RU" dirty="0" smtClean="0"/>
            <a:t>Диагностическая</a:t>
          </a:r>
          <a:endParaRPr lang="ru-RU" dirty="0"/>
        </a:p>
      </dgm:t>
    </dgm:pt>
    <dgm:pt modelId="{1414974B-6D97-4145-B43B-C01D0477204C}" type="parTrans" cxnId="{1C95938E-90D1-4E7C-B13A-EDF3BEA24390}">
      <dgm:prSet/>
      <dgm:spPr/>
      <dgm:t>
        <a:bodyPr/>
        <a:lstStyle/>
        <a:p>
          <a:endParaRPr lang="ru-RU"/>
        </a:p>
      </dgm:t>
    </dgm:pt>
    <dgm:pt modelId="{4677F12F-CE72-4363-80D0-7758C18E96A3}" type="sibTrans" cxnId="{1C95938E-90D1-4E7C-B13A-EDF3BEA24390}">
      <dgm:prSet/>
      <dgm:spPr/>
      <dgm:t>
        <a:bodyPr/>
        <a:lstStyle/>
        <a:p>
          <a:endParaRPr lang="ru-RU"/>
        </a:p>
      </dgm:t>
    </dgm:pt>
    <dgm:pt modelId="{69A41EC0-C2FB-4DCC-BD76-2BDF58545D7B}">
      <dgm:prSet/>
      <dgm:spPr/>
      <dgm:t>
        <a:bodyPr/>
        <a:lstStyle/>
        <a:p>
          <a:pPr rtl="0"/>
          <a:r>
            <a:rPr lang="ru-RU" smtClean="0"/>
            <a:t>Обучающая</a:t>
          </a:r>
          <a:endParaRPr lang="ru-RU"/>
        </a:p>
      </dgm:t>
    </dgm:pt>
    <dgm:pt modelId="{998A67D3-4C34-49C2-B10E-B3D9EA0A615A}" type="parTrans" cxnId="{68DBBFA4-EAD4-4695-84A0-304700FC2402}">
      <dgm:prSet/>
      <dgm:spPr/>
      <dgm:t>
        <a:bodyPr/>
        <a:lstStyle/>
        <a:p>
          <a:endParaRPr lang="ru-RU"/>
        </a:p>
      </dgm:t>
    </dgm:pt>
    <dgm:pt modelId="{C4441FC3-2428-47F7-B0CA-54DED8A876CA}" type="sibTrans" cxnId="{68DBBFA4-EAD4-4695-84A0-304700FC2402}">
      <dgm:prSet/>
      <dgm:spPr/>
      <dgm:t>
        <a:bodyPr/>
        <a:lstStyle/>
        <a:p>
          <a:endParaRPr lang="ru-RU"/>
        </a:p>
      </dgm:t>
    </dgm:pt>
    <dgm:pt modelId="{22F9B21D-75B1-4B3A-B0D5-20CB81823BFB}">
      <dgm:prSet/>
      <dgm:spPr/>
      <dgm:t>
        <a:bodyPr/>
        <a:lstStyle/>
        <a:p>
          <a:pPr rtl="0"/>
          <a:r>
            <a:rPr lang="ru-RU" smtClean="0"/>
            <a:t>Управляющая</a:t>
          </a:r>
          <a:endParaRPr lang="ru-RU"/>
        </a:p>
      </dgm:t>
    </dgm:pt>
    <dgm:pt modelId="{67E70006-F30F-4CAD-A550-B5134F879CF4}" type="parTrans" cxnId="{9D02A56C-CD17-4E3B-B921-FCC9DD95BE73}">
      <dgm:prSet/>
      <dgm:spPr/>
      <dgm:t>
        <a:bodyPr/>
        <a:lstStyle/>
        <a:p>
          <a:endParaRPr lang="ru-RU"/>
        </a:p>
      </dgm:t>
    </dgm:pt>
    <dgm:pt modelId="{75B00E20-813D-4EBB-86E1-83B4DBB42CCD}" type="sibTrans" cxnId="{9D02A56C-CD17-4E3B-B921-FCC9DD95BE73}">
      <dgm:prSet/>
      <dgm:spPr/>
      <dgm:t>
        <a:bodyPr/>
        <a:lstStyle/>
        <a:p>
          <a:endParaRPr lang="ru-RU"/>
        </a:p>
      </dgm:t>
    </dgm:pt>
    <dgm:pt modelId="{773FE3CA-FE6B-4EDB-A803-545AFF344329}">
      <dgm:prSet/>
      <dgm:spPr/>
      <dgm:t>
        <a:bodyPr/>
        <a:lstStyle/>
        <a:p>
          <a:pPr rtl="0"/>
          <a:r>
            <a:rPr lang="ru-RU" smtClean="0"/>
            <a:t>Корректирующая </a:t>
          </a:r>
          <a:endParaRPr lang="ru-RU"/>
        </a:p>
      </dgm:t>
    </dgm:pt>
    <dgm:pt modelId="{C885CF32-2F00-4594-88D5-4FF756F2DDD4}" type="parTrans" cxnId="{EF65AF01-A026-4949-AD13-8A0595655402}">
      <dgm:prSet/>
      <dgm:spPr/>
      <dgm:t>
        <a:bodyPr/>
        <a:lstStyle/>
        <a:p>
          <a:endParaRPr lang="ru-RU"/>
        </a:p>
      </dgm:t>
    </dgm:pt>
    <dgm:pt modelId="{CD200381-D4B2-42EF-98F5-9CF45902DF20}" type="sibTrans" cxnId="{EF65AF01-A026-4949-AD13-8A0595655402}">
      <dgm:prSet/>
      <dgm:spPr/>
      <dgm:t>
        <a:bodyPr/>
        <a:lstStyle/>
        <a:p>
          <a:endParaRPr lang="ru-RU"/>
        </a:p>
      </dgm:t>
    </dgm:pt>
    <dgm:pt modelId="{5D9E01EA-3848-44D6-B3BA-0B14196949F9}">
      <dgm:prSet/>
      <dgm:spPr/>
      <dgm:t>
        <a:bodyPr/>
        <a:lstStyle/>
        <a:p>
          <a:pPr rtl="0"/>
          <a:r>
            <a:rPr lang="ru-RU" smtClean="0"/>
            <a:t>Стимулирующая </a:t>
          </a:r>
          <a:endParaRPr lang="ru-RU"/>
        </a:p>
      </dgm:t>
    </dgm:pt>
    <dgm:pt modelId="{17AB70F6-F915-46CB-AA05-EF838BD5D312}" type="parTrans" cxnId="{83FFB688-E4A6-4D9D-963A-5C6D9B132904}">
      <dgm:prSet/>
      <dgm:spPr/>
      <dgm:t>
        <a:bodyPr/>
        <a:lstStyle/>
        <a:p>
          <a:endParaRPr lang="ru-RU"/>
        </a:p>
      </dgm:t>
    </dgm:pt>
    <dgm:pt modelId="{11D17D4A-CEF7-4F35-A484-B882F0C9A27A}" type="sibTrans" cxnId="{83FFB688-E4A6-4D9D-963A-5C6D9B132904}">
      <dgm:prSet/>
      <dgm:spPr/>
      <dgm:t>
        <a:bodyPr/>
        <a:lstStyle/>
        <a:p>
          <a:endParaRPr lang="ru-RU"/>
        </a:p>
      </dgm:t>
    </dgm:pt>
    <dgm:pt modelId="{FA94D41E-3BCC-44DD-8806-E2FACA0D5AAE}">
      <dgm:prSet/>
      <dgm:spPr/>
      <dgm:t>
        <a:bodyPr/>
        <a:lstStyle/>
        <a:p>
          <a:pPr rtl="0"/>
          <a:r>
            <a:rPr lang="ru-RU" smtClean="0"/>
            <a:t>Оценочная</a:t>
          </a:r>
          <a:endParaRPr lang="ru-RU"/>
        </a:p>
      </dgm:t>
    </dgm:pt>
    <dgm:pt modelId="{26339A24-619E-4A45-BC93-D3635656D7C2}" type="parTrans" cxnId="{65A5723B-5453-4304-AD52-5382440F9690}">
      <dgm:prSet/>
      <dgm:spPr/>
      <dgm:t>
        <a:bodyPr/>
        <a:lstStyle/>
        <a:p>
          <a:endParaRPr lang="ru-RU"/>
        </a:p>
      </dgm:t>
    </dgm:pt>
    <dgm:pt modelId="{90F71A44-EFFD-4C47-B4E1-91555FF5DB3F}" type="sibTrans" cxnId="{65A5723B-5453-4304-AD52-5382440F9690}">
      <dgm:prSet/>
      <dgm:spPr/>
      <dgm:t>
        <a:bodyPr/>
        <a:lstStyle/>
        <a:p>
          <a:endParaRPr lang="ru-RU"/>
        </a:p>
      </dgm:t>
    </dgm:pt>
    <dgm:pt modelId="{68A589A6-5586-4AA9-8D47-8407F3C1C20F}" type="pres">
      <dgm:prSet presAssocID="{BC0D4B0A-095A-4AEB-908C-2BAA538ECE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464BB5-4A54-4CE4-87A1-90A2CB1578EC}" type="pres">
      <dgm:prSet presAssocID="{03F4BDBF-A04C-4C21-9E0B-EE046770F864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C8F99-EC9F-4B57-91B2-6A32B80A4CD3}" type="pres">
      <dgm:prSet presAssocID="{4677F12F-CE72-4363-80D0-7758C18E96A3}" presName="spacer" presStyleCnt="0"/>
      <dgm:spPr/>
      <dgm:t>
        <a:bodyPr/>
        <a:lstStyle/>
        <a:p>
          <a:endParaRPr lang="ru-RU"/>
        </a:p>
      </dgm:t>
    </dgm:pt>
    <dgm:pt modelId="{BA4886FD-CF5E-442C-B615-C4946930DB33}" type="pres">
      <dgm:prSet presAssocID="{69A41EC0-C2FB-4DCC-BD76-2BDF58545D7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8AF8FF-8EEB-4A93-9B8B-4FF933E2F30A}" type="pres">
      <dgm:prSet presAssocID="{C4441FC3-2428-47F7-B0CA-54DED8A876CA}" presName="spacer" presStyleCnt="0"/>
      <dgm:spPr/>
      <dgm:t>
        <a:bodyPr/>
        <a:lstStyle/>
        <a:p>
          <a:endParaRPr lang="ru-RU"/>
        </a:p>
      </dgm:t>
    </dgm:pt>
    <dgm:pt modelId="{725C9D3E-EB27-4C2D-A6A4-F1071DED727E}" type="pres">
      <dgm:prSet presAssocID="{22F9B21D-75B1-4B3A-B0D5-20CB81823BFB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DC299-B136-4890-87A5-1F2B20469D39}" type="pres">
      <dgm:prSet presAssocID="{75B00E20-813D-4EBB-86E1-83B4DBB42CCD}" presName="spacer" presStyleCnt="0"/>
      <dgm:spPr/>
      <dgm:t>
        <a:bodyPr/>
        <a:lstStyle/>
        <a:p>
          <a:endParaRPr lang="ru-RU"/>
        </a:p>
      </dgm:t>
    </dgm:pt>
    <dgm:pt modelId="{EC11DF45-5978-4A05-AAC0-C781F12BC6C6}" type="pres">
      <dgm:prSet presAssocID="{773FE3CA-FE6B-4EDB-A803-545AFF344329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F5A662-1B2F-4BAA-B34A-0EBEE3DE779B}" type="pres">
      <dgm:prSet presAssocID="{CD200381-D4B2-42EF-98F5-9CF45902DF20}" presName="spacer" presStyleCnt="0"/>
      <dgm:spPr/>
      <dgm:t>
        <a:bodyPr/>
        <a:lstStyle/>
        <a:p>
          <a:endParaRPr lang="ru-RU"/>
        </a:p>
      </dgm:t>
    </dgm:pt>
    <dgm:pt modelId="{E4F5BF92-37EB-45ED-A369-5E7DB6A8F713}" type="pres">
      <dgm:prSet presAssocID="{5D9E01EA-3848-44D6-B3BA-0B14196949F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9A871B-610C-4B95-8BD1-F5EB9849F2BB}" type="pres">
      <dgm:prSet presAssocID="{11D17D4A-CEF7-4F35-A484-B882F0C9A27A}" presName="spacer" presStyleCnt="0"/>
      <dgm:spPr/>
      <dgm:t>
        <a:bodyPr/>
        <a:lstStyle/>
        <a:p>
          <a:endParaRPr lang="ru-RU"/>
        </a:p>
      </dgm:t>
    </dgm:pt>
    <dgm:pt modelId="{A9BB2057-A2E7-457C-96E5-A4EAAC70F07F}" type="pres">
      <dgm:prSet presAssocID="{FA94D41E-3BCC-44DD-8806-E2FACA0D5AA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FC12D4-17FD-4720-872F-59496557A852}" type="presOf" srcId="{69A41EC0-C2FB-4DCC-BD76-2BDF58545D7B}" destId="{BA4886FD-CF5E-442C-B615-C4946930DB33}" srcOrd="0" destOrd="0" presId="urn:microsoft.com/office/officeart/2005/8/layout/vList2"/>
    <dgm:cxn modelId="{927EF0FF-8AA6-4862-A5B3-B45BD2B872A8}" type="presOf" srcId="{FA94D41E-3BCC-44DD-8806-E2FACA0D5AAE}" destId="{A9BB2057-A2E7-457C-96E5-A4EAAC70F07F}" srcOrd="0" destOrd="0" presId="urn:microsoft.com/office/officeart/2005/8/layout/vList2"/>
    <dgm:cxn modelId="{83FFB688-E4A6-4D9D-963A-5C6D9B132904}" srcId="{BC0D4B0A-095A-4AEB-908C-2BAA538ECE89}" destId="{5D9E01EA-3848-44D6-B3BA-0B14196949F9}" srcOrd="4" destOrd="0" parTransId="{17AB70F6-F915-46CB-AA05-EF838BD5D312}" sibTransId="{11D17D4A-CEF7-4F35-A484-B882F0C9A27A}"/>
    <dgm:cxn modelId="{9D02A56C-CD17-4E3B-B921-FCC9DD95BE73}" srcId="{BC0D4B0A-095A-4AEB-908C-2BAA538ECE89}" destId="{22F9B21D-75B1-4B3A-B0D5-20CB81823BFB}" srcOrd="2" destOrd="0" parTransId="{67E70006-F30F-4CAD-A550-B5134F879CF4}" sibTransId="{75B00E20-813D-4EBB-86E1-83B4DBB42CCD}"/>
    <dgm:cxn modelId="{2F58EDA1-F380-4873-9DFC-961564FE7CAB}" type="presOf" srcId="{5D9E01EA-3848-44D6-B3BA-0B14196949F9}" destId="{E4F5BF92-37EB-45ED-A369-5E7DB6A8F713}" srcOrd="0" destOrd="0" presId="urn:microsoft.com/office/officeart/2005/8/layout/vList2"/>
    <dgm:cxn modelId="{1C95938E-90D1-4E7C-B13A-EDF3BEA24390}" srcId="{BC0D4B0A-095A-4AEB-908C-2BAA538ECE89}" destId="{03F4BDBF-A04C-4C21-9E0B-EE046770F864}" srcOrd="0" destOrd="0" parTransId="{1414974B-6D97-4145-B43B-C01D0477204C}" sibTransId="{4677F12F-CE72-4363-80D0-7758C18E96A3}"/>
    <dgm:cxn modelId="{65A5723B-5453-4304-AD52-5382440F9690}" srcId="{BC0D4B0A-095A-4AEB-908C-2BAA538ECE89}" destId="{FA94D41E-3BCC-44DD-8806-E2FACA0D5AAE}" srcOrd="5" destOrd="0" parTransId="{26339A24-619E-4A45-BC93-D3635656D7C2}" sibTransId="{90F71A44-EFFD-4C47-B4E1-91555FF5DB3F}"/>
    <dgm:cxn modelId="{6B7C93A8-E7DA-430A-A4FF-86B805E05B03}" type="presOf" srcId="{22F9B21D-75B1-4B3A-B0D5-20CB81823BFB}" destId="{725C9D3E-EB27-4C2D-A6A4-F1071DED727E}" srcOrd="0" destOrd="0" presId="urn:microsoft.com/office/officeart/2005/8/layout/vList2"/>
    <dgm:cxn modelId="{4C0A3E7C-4945-4BB2-9A0A-CD1278E61367}" type="presOf" srcId="{03F4BDBF-A04C-4C21-9E0B-EE046770F864}" destId="{91464BB5-4A54-4CE4-87A1-90A2CB1578EC}" srcOrd="0" destOrd="0" presId="urn:microsoft.com/office/officeart/2005/8/layout/vList2"/>
    <dgm:cxn modelId="{7F753754-DC52-45B1-BB78-6068C9415BDD}" type="presOf" srcId="{773FE3CA-FE6B-4EDB-A803-545AFF344329}" destId="{EC11DF45-5978-4A05-AAC0-C781F12BC6C6}" srcOrd="0" destOrd="0" presId="urn:microsoft.com/office/officeart/2005/8/layout/vList2"/>
    <dgm:cxn modelId="{72CC6069-4BDC-470E-8158-886CC0F62732}" type="presOf" srcId="{BC0D4B0A-095A-4AEB-908C-2BAA538ECE89}" destId="{68A589A6-5586-4AA9-8D47-8407F3C1C20F}" srcOrd="0" destOrd="0" presId="urn:microsoft.com/office/officeart/2005/8/layout/vList2"/>
    <dgm:cxn modelId="{68DBBFA4-EAD4-4695-84A0-304700FC2402}" srcId="{BC0D4B0A-095A-4AEB-908C-2BAA538ECE89}" destId="{69A41EC0-C2FB-4DCC-BD76-2BDF58545D7B}" srcOrd="1" destOrd="0" parTransId="{998A67D3-4C34-49C2-B10E-B3D9EA0A615A}" sibTransId="{C4441FC3-2428-47F7-B0CA-54DED8A876CA}"/>
    <dgm:cxn modelId="{EF65AF01-A026-4949-AD13-8A0595655402}" srcId="{BC0D4B0A-095A-4AEB-908C-2BAA538ECE89}" destId="{773FE3CA-FE6B-4EDB-A803-545AFF344329}" srcOrd="3" destOrd="0" parTransId="{C885CF32-2F00-4594-88D5-4FF756F2DDD4}" sibTransId="{CD200381-D4B2-42EF-98F5-9CF45902DF20}"/>
    <dgm:cxn modelId="{57D76145-EC1C-49F7-8C2B-E7687DCC7B22}" type="presParOf" srcId="{68A589A6-5586-4AA9-8D47-8407F3C1C20F}" destId="{91464BB5-4A54-4CE4-87A1-90A2CB1578EC}" srcOrd="0" destOrd="0" presId="urn:microsoft.com/office/officeart/2005/8/layout/vList2"/>
    <dgm:cxn modelId="{4F37F1BA-2AD2-443C-BBCD-CB372FA83F1A}" type="presParOf" srcId="{68A589A6-5586-4AA9-8D47-8407F3C1C20F}" destId="{6CDC8F99-EC9F-4B57-91B2-6A32B80A4CD3}" srcOrd="1" destOrd="0" presId="urn:microsoft.com/office/officeart/2005/8/layout/vList2"/>
    <dgm:cxn modelId="{46C19B3F-FC3C-4B87-8AB9-F0E37C2C44A3}" type="presParOf" srcId="{68A589A6-5586-4AA9-8D47-8407F3C1C20F}" destId="{BA4886FD-CF5E-442C-B615-C4946930DB33}" srcOrd="2" destOrd="0" presId="urn:microsoft.com/office/officeart/2005/8/layout/vList2"/>
    <dgm:cxn modelId="{8842F51C-7017-434B-8CEC-55C9C11F3AC5}" type="presParOf" srcId="{68A589A6-5586-4AA9-8D47-8407F3C1C20F}" destId="{FE8AF8FF-8EEB-4A93-9B8B-4FF933E2F30A}" srcOrd="3" destOrd="0" presId="urn:microsoft.com/office/officeart/2005/8/layout/vList2"/>
    <dgm:cxn modelId="{81FFAC76-622A-4789-BF4A-43F3398CF6A9}" type="presParOf" srcId="{68A589A6-5586-4AA9-8D47-8407F3C1C20F}" destId="{725C9D3E-EB27-4C2D-A6A4-F1071DED727E}" srcOrd="4" destOrd="0" presId="urn:microsoft.com/office/officeart/2005/8/layout/vList2"/>
    <dgm:cxn modelId="{A7D3EAE7-3F35-4267-A1D2-4AD24BAAF410}" type="presParOf" srcId="{68A589A6-5586-4AA9-8D47-8407F3C1C20F}" destId="{41ADC299-B136-4890-87A5-1F2B20469D39}" srcOrd="5" destOrd="0" presId="urn:microsoft.com/office/officeart/2005/8/layout/vList2"/>
    <dgm:cxn modelId="{0E7D9B62-EF3E-4149-A732-27365D71BDF2}" type="presParOf" srcId="{68A589A6-5586-4AA9-8D47-8407F3C1C20F}" destId="{EC11DF45-5978-4A05-AAC0-C781F12BC6C6}" srcOrd="6" destOrd="0" presId="urn:microsoft.com/office/officeart/2005/8/layout/vList2"/>
    <dgm:cxn modelId="{350F3AD0-C70A-4BC5-A37D-31231684F9FA}" type="presParOf" srcId="{68A589A6-5586-4AA9-8D47-8407F3C1C20F}" destId="{41F5A662-1B2F-4BAA-B34A-0EBEE3DE779B}" srcOrd="7" destOrd="0" presId="urn:microsoft.com/office/officeart/2005/8/layout/vList2"/>
    <dgm:cxn modelId="{ACE8A0CB-40F4-454B-B8E6-1E20A4E25789}" type="presParOf" srcId="{68A589A6-5586-4AA9-8D47-8407F3C1C20F}" destId="{E4F5BF92-37EB-45ED-A369-5E7DB6A8F713}" srcOrd="8" destOrd="0" presId="urn:microsoft.com/office/officeart/2005/8/layout/vList2"/>
    <dgm:cxn modelId="{6C8F2BAD-E802-447D-BB9C-3DFD56DFA310}" type="presParOf" srcId="{68A589A6-5586-4AA9-8D47-8407F3C1C20F}" destId="{129A871B-610C-4B95-8BD1-F5EB9849F2BB}" srcOrd="9" destOrd="0" presId="urn:microsoft.com/office/officeart/2005/8/layout/vList2"/>
    <dgm:cxn modelId="{A39B30DF-F511-43D6-9082-EBE77423035D}" type="presParOf" srcId="{68A589A6-5586-4AA9-8D47-8407F3C1C20F}" destId="{A9BB2057-A2E7-457C-96E5-A4EAAC70F07F}" srcOrd="1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DB360F-6BAB-45B8-B87A-61BEF555CB6B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CDB0E11A-EBF7-49A7-AACC-39D17DE82E58}">
      <dgm:prSet/>
      <dgm:spPr/>
      <dgm:t>
        <a:bodyPr/>
        <a:lstStyle/>
        <a:p>
          <a:pPr rtl="0"/>
          <a:r>
            <a:rPr lang="ru-RU" dirty="0" smtClean="0"/>
            <a:t>Предварительный</a:t>
          </a:r>
          <a:endParaRPr lang="ru-RU" dirty="0"/>
        </a:p>
      </dgm:t>
    </dgm:pt>
    <dgm:pt modelId="{7427C863-0E57-4ABC-B848-71A8BDBFC609}" type="parTrans" cxnId="{99C4D228-9E1A-40F2-9269-5E96F315F48A}">
      <dgm:prSet/>
      <dgm:spPr/>
      <dgm:t>
        <a:bodyPr/>
        <a:lstStyle/>
        <a:p>
          <a:endParaRPr lang="ru-RU"/>
        </a:p>
      </dgm:t>
    </dgm:pt>
    <dgm:pt modelId="{F5731849-ECC9-4C8D-98C9-9DEE12C55497}" type="sibTrans" cxnId="{99C4D228-9E1A-40F2-9269-5E96F315F48A}">
      <dgm:prSet/>
      <dgm:spPr/>
      <dgm:t>
        <a:bodyPr/>
        <a:lstStyle/>
        <a:p>
          <a:endParaRPr lang="ru-RU"/>
        </a:p>
      </dgm:t>
    </dgm:pt>
    <dgm:pt modelId="{C947F9AA-B438-4347-AE8D-E0CFC4A7F204}">
      <dgm:prSet/>
      <dgm:spPr/>
      <dgm:t>
        <a:bodyPr/>
        <a:lstStyle/>
        <a:p>
          <a:pPr rtl="0"/>
          <a:r>
            <a:rPr lang="ru-RU" smtClean="0"/>
            <a:t>Текущий</a:t>
          </a:r>
          <a:endParaRPr lang="ru-RU"/>
        </a:p>
      </dgm:t>
    </dgm:pt>
    <dgm:pt modelId="{6A6910FF-A7ED-41E0-BB3F-D706867AB64F}" type="parTrans" cxnId="{4A2C1855-AEAA-483D-BC95-A34673AEF019}">
      <dgm:prSet/>
      <dgm:spPr/>
      <dgm:t>
        <a:bodyPr/>
        <a:lstStyle/>
        <a:p>
          <a:endParaRPr lang="ru-RU"/>
        </a:p>
      </dgm:t>
    </dgm:pt>
    <dgm:pt modelId="{64403174-3C4E-4BC1-9EBD-715D5DE3EA68}" type="sibTrans" cxnId="{4A2C1855-AEAA-483D-BC95-A34673AEF019}">
      <dgm:prSet/>
      <dgm:spPr/>
      <dgm:t>
        <a:bodyPr/>
        <a:lstStyle/>
        <a:p>
          <a:endParaRPr lang="ru-RU"/>
        </a:p>
      </dgm:t>
    </dgm:pt>
    <dgm:pt modelId="{19F9C188-2BA2-42E4-AE0D-6A5901B6D42D}">
      <dgm:prSet/>
      <dgm:spPr/>
      <dgm:t>
        <a:bodyPr/>
        <a:lstStyle/>
        <a:p>
          <a:pPr rtl="0"/>
          <a:r>
            <a:rPr lang="ru-RU" smtClean="0"/>
            <a:t>Промежуточный</a:t>
          </a:r>
          <a:endParaRPr lang="ru-RU"/>
        </a:p>
      </dgm:t>
    </dgm:pt>
    <dgm:pt modelId="{CBB9B67D-7B0C-41CB-8A95-8CECB512C10B}" type="parTrans" cxnId="{37F0FCF7-6BB0-4B62-93F6-8FD0402EB41B}">
      <dgm:prSet/>
      <dgm:spPr/>
      <dgm:t>
        <a:bodyPr/>
        <a:lstStyle/>
        <a:p>
          <a:endParaRPr lang="ru-RU"/>
        </a:p>
      </dgm:t>
    </dgm:pt>
    <dgm:pt modelId="{7633BAFB-EFF9-4DB2-AD1B-4D7A16AB5718}" type="sibTrans" cxnId="{37F0FCF7-6BB0-4B62-93F6-8FD0402EB41B}">
      <dgm:prSet/>
      <dgm:spPr/>
      <dgm:t>
        <a:bodyPr/>
        <a:lstStyle/>
        <a:p>
          <a:endParaRPr lang="ru-RU"/>
        </a:p>
      </dgm:t>
    </dgm:pt>
    <dgm:pt modelId="{52CC1E0A-EA7B-4362-9684-85512D5D71B0}">
      <dgm:prSet/>
      <dgm:spPr/>
      <dgm:t>
        <a:bodyPr/>
        <a:lstStyle/>
        <a:p>
          <a:pPr rtl="0"/>
          <a:r>
            <a:rPr lang="ru-RU" smtClean="0"/>
            <a:t>Итоговый </a:t>
          </a:r>
          <a:endParaRPr lang="ru-RU"/>
        </a:p>
      </dgm:t>
    </dgm:pt>
    <dgm:pt modelId="{BEE09B85-D1C2-4C82-B5FF-28388F4EA8DD}" type="parTrans" cxnId="{C107C19A-E95B-4F31-BB67-F55F2B759FB4}">
      <dgm:prSet/>
      <dgm:spPr/>
      <dgm:t>
        <a:bodyPr/>
        <a:lstStyle/>
        <a:p>
          <a:endParaRPr lang="ru-RU"/>
        </a:p>
      </dgm:t>
    </dgm:pt>
    <dgm:pt modelId="{0A07835C-9358-45D2-976B-E0B364746D3C}" type="sibTrans" cxnId="{C107C19A-E95B-4F31-BB67-F55F2B759FB4}">
      <dgm:prSet/>
      <dgm:spPr/>
      <dgm:t>
        <a:bodyPr/>
        <a:lstStyle/>
        <a:p>
          <a:endParaRPr lang="ru-RU"/>
        </a:p>
      </dgm:t>
    </dgm:pt>
    <dgm:pt modelId="{F8C96544-83FC-4972-A9E3-160A1C02DD71}">
      <dgm:prSet/>
      <dgm:spPr/>
      <dgm:t>
        <a:bodyPr/>
        <a:lstStyle/>
        <a:p>
          <a:r>
            <a:rPr lang="ru-RU" dirty="0" smtClean="0"/>
            <a:t>Тематический </a:t>
          </a:r>
          <a:endParaRPr lang="ru-RU" dirty="0"/>
        </a:p>
      </dgm:t>
    </dgm:pt>
    <dgm:pt modelId="{DD6E2EF7-B67D-4849-BED3-34DE94C133BE}" type="parTrans" cxnId="{AC397EB6-60C8-429A-898C-EE6131C976B9}">
      <dgm:prSet/>
      <dgm:spPr/>
    </dgm:pt>
    <dgm:pt modelId="{C489710A-62A8-40A8-AEF9-55EBEE3B8293}" type="sibTrans" cxnId="{AC397EB6-60C8-429A-898C-EE6131C976B9}">
      <dgm:prSet/>
      <dgm:spPr/>
    </dgm:pt>
    <dgm:pt modelId="{198D2B43-8D47-48DA-AEE4-13FE4B745FB2}" type="pres">
      <dgm:prSet presAssocID="{7CDB360F-6BAB-45B8-B87A-61BEF555CB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24A39C-DC85-4203-8B22-400AB371725B}" type="pres">
      <dgm:prSet presAssocID="{CDB0E11A-EBF7-49A7-AACC-39D17DE82E58}" presName="parentText" presStyleLbl="node1" presStyleIdx="0" presStyleCnt="5" custScaleY="76665" custLinFactNeighborX="520" custLinFactNeighborY="-304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BDFE7C-F101-4B55-AE9F-A62351445994}" type="pres">
      <dgm:prSet presAssocID="{F5731849-ECC9-4C8D-98C9-9DEE12C55497}" presName="spacer" presStyleCnt="0"/>
      <dgm:spPr/>
      <dgm:t>
        <a:bodyPr/>
        <a:lstStyle/>
        <a:p>
          <a:endParaRPr lang="ru-RU"/>
        </a:p>
      </dgm:t>
    </dgm:pt>
    <dgm:pt modelId="{B2AA7729-1DAF-4362-9078-A7D423F6BA5A}" type="pres">
      <dgm:prSet presAssocID="{C947F9AA-B438-4347-AE8D-E0CFC4A7F204}" presName="parentText" presStyleLbl="node1" presStyleIdx="1" presStyleCnt="5" custScaleY="724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B4078F-3957-4BBA-825B-E94975092F69}" type="pres">
      <dgm:prSet presAssocID="{64403174-3C4E-4BC1-9EBD-715D5DE3EA68}" presName="spacer" presStyleCnt="0"/>
      <dgm:spPr/>
      <dgm:t>
        <a:bodyPr/>
        <a:lstStyle/>
        <a:p>
          <a:endParaRPr lang="ru-RU"/>
        </a:p>
      </dgm:t>
    </dgm:pt>
    <dgm:pt modelId="{E2F11D8F-3191-4A00-8473-B95AB7846795}" type="pres">
      <dgm:prSet presAssocID="{F8C96544-83FC-4972-A9E3-160A1C02DD7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420FEB-3FBB-4AE8-8DB2-BDA41A5932C2}" type="pres">
      <dgm:prSet presAssocID="{C489710A-62A8-40A8-AEF9-55EBEE3B8293}" presName="spacer" presStyleCnt="0"/>
      <dgm:spPr/>
    </dgm:pt>
    <dgm:pt modelId="{9A0A5F3D-695C-4F67-B1EC-F05BD91054F1}" type="pres">
      <dgm:prSet presAssocID="{19F9C188-2BA2-42E4-AE0D-6A5901B6D42D}" presName="parentText" presStyleLbl="node1" presStyleIdx="3" presStyleCnt="5" custScaleY="75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064C5-BEBD-4F86-8F46-C6E10C833A14}" type="pres">
      <dgm:prSet presAssocID="{7633BAFB-EFF9-4DB2-AD1B-4D7A16AB5718}" presName="spacer" presStyleCnt="0"/>
      <dgm:spPr/>
      <dgm:t>
        <a:bodyPr/>
        <a:lstStyle/>
        <a:p>
          <a:endParaRPr lang="ru-RU"/>
        </a:p>
      </dgm:t>
    </dgm:pt>
    <dgm:pt modelId="{F26519E1-02D9-4541-876D-992AA94438EA}" type="pres">
      <dgm:prSet presAssocID="{52CC1E0A-EA7B-4362-9684-85512D5D71B0}" presName="parentText" presStyleLbl="node1" presStyleIdx="4" presStyleCnt="5" custScaleY="774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2EFC00-EFA9-44F1-89D3-6210A279F71C}" type="presOf" srcId="{19F9C188-2BA2-42E4-AE0D-6A5901B6D42D}" destId="{9A0A5F3D-695C-4F67-B1EC-F05BD91054F1}" srcOrd="0" destOrd="0" presId="urn:microsoft.com/office/officeart/2005/8/layout/vList2"/>
    <dgm:cxn modelId="{8D4D8E9F-B278-466E-9C47-AB41B1742768}" type="presOf" srcId="{7CDB360F-6BAB-45B8-B87A-61BEF555CB6B}" destId="{198D2B43-8D47-48DA-AEE4-13FE4B745FB2}" srcOrd="0" destOrd="0" presId="urn:microsoft.com/office/officeart/2005/8/layout/vList2"/>
    <dgm:cxn modelId="{CA4B67A5-383F-4DF5-A2CA-A9EF9189271B}" type="presOf" srcId="{CDB0E11A-EBF7-49A7-AACC-39D17DE82E58}" destId="{A224A39C-DC85-4203-8B22-400AB371725B}" srcOrd="0" destOrd="0" presId="urn:microsoft.com/office/officeart/2005/8/layout/vList2"/>
    <dgm:cxn modelId="{37F0FCF7-6BB0-4B62-93F6-8FD0402EB41B}" srcId="{7CDB360F-6BAB-45B8-B87A-61BEF555CB6B}" destId="{19F9C188-2BA2-42E4-AE0D-6A5901B6D42D}" srcOrd="3" destOrd="0" parTransId="{CBB9B67D-7B0C-41CB-8A95-8CECB512C10B}" sibTransId="{7633BAFB-EFF9-4DB2-AD1B-4D7A16AB5718}"/>
    <dgm:cxn modelId="{C107C19A-E95B-4F31-BB67-F55F2B759FB4}" srcId="{7CDB360F-6BAB-45B8-B87A-61BEF555CB6B}" destId="{52CC1E0A-EA7B-4362-9684-85512D5D71B0}" srcOrd="4" destOrd="0" parTransId="{BEE09B85-D1C2-4C82-B5FF-28388F4EA8DD}" sibTransId="{0A07835C-9358-45D2-976B-E0B364746D3C}"/>
    <dgm:cxn modelId="{99C4D228-9E1A-40F2-9269-5E96F315F48A}" srcId="{7CDB360F-6BAB-45B8-B87A-61BEF555CB6B}" destId="{CDB0E11A-EBF7-49A7-AACC-39D17DE82E58}" srcOrd="0" destOrd="0" parTransId="{7427C863-0E57-4ABC-B848-71A8BDBFC609}" sibTransId="{F5731849-ECC9-4C8D-98C9-9DEE12C55497}"/>
    <dgm:cxn modelId="{AC397EB6-60C8-429A-898C-EE6131C976B9}" srcId="{7CDB360F-6BAB-45B8-B87A-61BEF555CB6B}" destId="{F8C96544-83FC-4972-A9E3-160A1C02DD71}" srcOrd="2" destOrd="0" parTransId="{DD6E2EF7-B67D-4849-BED3-34DE94C133BE}" sibTransId="{C489710A-62A8-40A8-AEF9-55EBEE3B8293}"/>
    <dgm:cxn modelId="{C99E0C4C-4CA7-426F-9C43-656D9FAE8CBE}" type="presOf" srcId="{C947F9AA-B438-4347-AE8D-E0CFC4A7F204}" destId="{B2AA7729-1DAF-4362-9078-A7D423F6BA5A}" srcOrd="0" destOrd="0" presId="urn:microsoft.com/office/officeart/2005/8/layout/vList2"/>
    <dgm:cxn modelId="{B7385B4A-8CBC-43FB-A9E2-C690E1B22E74}" type="presOf" srcId="{52CC1E0A-EA7B-4362-9684-85512D5D71B0}" destId="{F26519E1-02D9-4541-876D-992AA94438EA}" srcOrd="0" destOrd="0" presId="urn:microsoft.com/office/officeart/2005/8/layout/vList2"/>
    <dgm:cxn modelId="{4A2C1855-AEAA-483D-BC95-A34673AEF019}" srcId="{7CDB360F-6BAB-45B8-B87A-61BEF555CB6B}" destId="{C947F9AA-B438-4347-AE8D-E0CFC4A7F204}" srcOrd="1" destOrd="0" parTransId="{6A6910FF-A7ED-41E0-BB3F-D706867AB64F}" sibTransId="{64403174-3C4E-4BC1-9EBD-715D5DE3EA68}"/>
    <dgm:cxn modelId="{F30744B9-44EB-489C-B829-454E777E918A}" type="presOf" srcId="{F8C96544-83FC-4972-A9E3-160A1C02DD71}" destId="{E2F11D8F-3191-4A00-8473-B95AB7846795}" srcOrd="0" destOrd="0" presId="urn:microsoft.com/office/officeart/2005/8/layout/vList2"/>
    <dgm:cxn modelId="{93151D9F-A840-43D3-8613-C3700DD8A05C}" type="presParOf" srcId="{198D2B43-8D47-48DA-AEE4-13FE4B745FB2}" destId="{A224A39C-DC85-4203-8B22-400AB371725B}" srcOrd="0" destOrd="0" presId="urn:microsoft.com/office/officeart/2005/8/layout/vList2"/>
    <dgm:cxn modelId="{51FC3260-ADF8-45E6-ADAA-27A619D02083}" type="presParOf" srcId="{198D2B43-8D47-48DA-AEE4-13FE4B745FB2}" destId="{45BDFE7C-F101-4B55-AE9F-A62351445994}" srcOrd="1" destOrd="0" presId="urn:microsoft.com/office/officeart/2005/8/layout/vList2"/>
    <dgm:cxn modelId="{AF74C2D9-E80B-4F15-83AF-F8EF5454B7A2}" type="presParOf" srcId="{198D2B43-8D47-48DA-AEE4-13FE4B745FB2}" destId="{B2AA7729-1DAF-4362-9078-A7D423F6BA5A}" srcOrd="2" destOrd="0" presId="urn:microsoft.com/office/officeart/2005/8/layout/vList2"/>
    <dgm:cxn modelId="{41E3F622-85E8-4B3F-A05A-B23EB2126476}" type="presParOf" srcId="{198D2B43-8D47-48DA-AEE4-13FE4B745FB2}" destId="{FEB4078F-3957-4BBA-825B-E94975092F69}" srcOrd="3" destOrd="0" presId="urn:microsoft.com/office/officeart/2005/8/layout/vList2"/>
    <dgm:cxn modelId="{22038A9D-1A8E-4B42-A549-6E3323F5D3A3}" type="presParOf" srcId="{198D2B43-8D47-48DA-AEE4-13FE4B745FB2}" destId="{E2F11D8F-3191-4A00-8473-B95AB7846795}" srcOrd="4" destOrd="0" presId="urn:microsoft.com/office/officeart/2005/8/layout/vList2"/>
    <dgm:cxn modelId="{30D26194-F21D-43BC-B55A-D35C9182E954}" type="presParOf" srcId="{198D2B43-8D47-48DA-AEE4-13FE4B745FB2}" destId="{CA420FEB-3FBB-4AE8-8DB2-BDA41A5932C2}" srcOrd="5" destOrd="0" presId="urn:microsoft.com/office/officeart/2005/8/layout/vList2"/>
    <dgm:cxn modelId="{0FF4B305-6C6E-44D7-A8C1-6C2B0230E3CD}" type="presParOf" srcId="{198D2B43-8D47-48DA-AEE4-13FE4B745FB2}" destId="{9A0A5F3D-695C-4F67-B1EC-F05BD91054F1}" srcOrd="6" destOrd="0" presId="urn:microsoft.com/office/officeart/2005/8/layout/vList2"/>
    <dgm:cxn modelId="{0A836A8A-D859-421E-A50A-5E906B57C33F}" type="presParOf" srcId="{198D2B43-8D47-48DA-AEE4-13FE4B745FB2}" destId="{BA3064C5-BEBD-4F86-8F46-C6E10C833A14}" srcOrd="7" destOrd="0" presId="urn:microsoft.com/office/officeart/2005/8/layout/vList2"/>
    <dgm:cxn modelId="{5E5F86DE-548F-4DA7-A2CE-8BB5C42C583F}" type="presParOf" srcId="{198D2B43-8D47-48DA-AEE4-13FE4B745FB2}" destId="{F26519E1-02D9-4541-876D-992AA94438EA}" srcOrd="8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46C5C8-E03F-484D-9DD5-0C446092EA3A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ru-RU"/>
        </a:p>
      </dgm:t>
    </dgm:pt>
    <dgm:pt modelId="{750F8226-FF99-4B35-9EE4-9A70B272A04E}">
      <dgm:prSet/>
      <dgm:spPr/>
      <dgm:t>
        <a:bodyPr/>
        <a:lstStyle/>
        <a:p>
          <a:pPr rtl="0"/>
          <a:r>
            <a:rPr lang="ru-RU" smtClean="0"/>
            <a:t>Лексический диктант</a:t>
          </a:r>
          <a:endParaRPr lang="ru-RU"/>
        </a:p>
      </dgm:t>
    </dgm:pt>
    <dgm:pt modelId="{C4D24ADA-8804-4390-A921-6E382A35262D}" type="parTrans" cxnId="{11B09293-B2CE-40A7-B02F-0D1EBC3D29F9}">
      <dgm:prSet/>
      <dgm:spPr/>
      <dgm:t>
        <a:bodyPr/>
        <a:lstStyle/>
        <a:p>
          <a:endParaRPr lang="ru-RU"/>
        </a:p>
      </dgm:t>
    </dgm:pt>
    <dgm:pt modelId="{B4F7E9F0-7F3E-4966-A1BB-BAD19E75EE6C}" type="sibTrans" cxnId="{11B09293-B2CE-40A7-B02F-0D1EBC3D29F9}">
      <dgm:prSet/>
      <dgm:spPr/>
      <dgm:t>
        <a:bodyPr/>
        <a:lstStyle/>
        <a:p>
          <a:endParaRPr lang="ru-RU"/>
        </a:p>
      </dgm:t>
    </dgm:pt>
    <dgm:pt modelId="{0967A7E3-880D-4E89-BE1C-6D7B3427874B}">
      <dgm:prSet/>
      <dgm:spPr/>
      <dgm:t>
        <a:bodyPr/>
        <a:lstStyle/>
        <a:p>
          <a:pPr rtl="0"/>
          <a:r>
            <a:rPr lang="ru-RU" smtClean="0"/>
            <a:t>Диктант в картинках</a:t>
          </a:r>
          <a:endParaRPr lang="ru-RU"/>
        </a:p>
      </dgm:t>
    </dgm:pt>
    <dgm:pt modelId="{C3D5F934-BDC0-4D23-BBD1-029EE726AECF}" type="parTrans" cxnId="{D14BCC97-B9D3-4FEA-8BCF-1BB5FD11EC00}">
      <dgm:prSet/>
      <dgm:spPr/>
      <dgm:t>
        <a:bodyPr/>
        <a:lstStyle/>
        <a:p>
          <a:endParaRPr lang="ru-RU"/>
        </a:p>
      </dgm:t>
    </dgm:pt>
    <dgm:pt modelId="{008456DB-5FDD-47E9-BAAC-88F4E1EE0518}" type="sibTrans" cxnId="{D14BCC97-B9D3-4FEA-8BCF-1BB5FD11EC00}">
      <dgm:prSet/>
      <dgm:spPr/>
      <dgm:t>
        <a:bodyPr/>
        <a:lstStyle/>
        <a:p>
          <a:endParaRPr lang="ru-RU"/>
        </a:p>
      </dgm:t>
    </dgm:pt>
    <dgm:pt modelId="{C64582E9-A02E-4B65-BBD3-67B6DA071CA6}">
      <dgm:prSet/>
      <dgm:spPr/>
      <dgm:t>
        <a:bodyPr/>
        <a:lstStyle/>
        <a:p>
          <a:pPr rtl="0"/>
          <a:r>
            <a:rPr lang="ru-RU" smtClean="0"/>
            <a:t>Краткая самостоятельная работа</a:t>
          </a:r>
          <a:endParaRPr lang="ru-RU"/>
        </a:p>
      </dgm:t>
    </dgm:pt>
    <dgm:pt modelId="{109DD00D-6358-4165-8226-8FD184FFDAAD}" type="parTrans" cxnId="{6E1211B0-4DD1-4FE2-859A-343745527B58}">
      <dgm:prSet/>
      <dgm:spPr/>
      <dgm:t>
        <a:bodyPr/>
        <a:lstStyle/>
        <a:p>
          <a:endParaRPr lang="ru-RU"/>
        </a:p>
      </dgm:t>
    </dgm:pt>
    <dgm:pt modelId="{7CD6473B-D77F-4ED2-A9B1-03B71C28521C}" type="sibTrans" cxnId="{6E1211B0-4DD1-4FE2-859A-343745527B58}">
      <dgm:prSet/>
      <dgm:spPr/>
      <dgm:t>
        <a:bodyPr/>
        <a:lstStyle/>
        <a:p>
          <a:endParaRPr lang="ru-RU"/>
        </a:p>
      </dgm:t>
    </dgm:pt>
    <dgm:pt modelId="{51F57C9F-5C7C-49DF-9F76-D8124E628050}">
      <dgm:prSet/>
      <dgm:spPr/>
      <dgm:t>
        <a:bodyPr/>
        <a:lstStyle/>
        <a:p>
          <a:pPr rtl="0"/>
          <a:r>
            <a:rPr lang="ru-RU" smtClean="0"/>
            <a:t>Тест</a:t>
          </a:r>
          <a:endParaRPr lang="ru-RU"/>
        </a:p>
      </dgm:t>
    </dgm:pt>
    <dgm:pt modelId="{E118100F-6C52-44C1-8AD8-354C2A21DDF0}" type="parTrans" cxnId="{5CD7B4AD-C2F7-457E-B4D8-093CFD256115}">
      <dgm:prSet/>
      <dgm:spPr/>
      <dgm:t>
        <a:bodyPr/>
        <a:lstStyle/>
        <a:p>
          <a:endParaRPr lang="ru-RU"/>
        </a:p>
      </dgm:t>
    </dgm:pt>
    <dgm:pt modelId="{BDB6D9C9-591E-4EB9-97ED-7CE78ABE11D9}" type="sibTrans" cxnId="{5CD7B4AD-C2F7-457E-B4D8-093CFD256115}">
      <dgm:prSet/>
      <dgm:spPr/>
      <dgm:t>
        <a:bodyPr/>
        <a:lstStyle/>
        <a:p>
          <a:endParaRPr lang="ru-RU"/>
        </a:p>
      </dgm:t>
    </dgm:pt>
    <dgm:pt modelId="{E5534214-E5AE-4D5A-A7A4-9C94A4D54FE2}">
      <dgm:prSet/>
      <dgm:spPr/>
      <dgm:t>
        <a:bodyPr/>
        <a:lstStyle/>
        <a:p>
          <a:pPr rtl="0"/>
          <a:r>
            <a:rPr lang="ru-RU" smtClean="0"/>
            <a:t>Метод проектов</a:t>
          </a:r>
          <a:endParaRPr lang="ru-RU"/>
        </a:p>
      </dgm:t>
    </dgm:pt>
    <dgm:pt modelId="{CB14F4C0-EA7D-4DF1-8056-8C12997D34E6}" type="parTrans" cxnId="{9BC9494D-4054-477B-9480-BA1B48F18393}">
      <dgm:prSet/>
      <dgm:spPr/>
      <dgm:t>
        <a:bodyPr/>
        <a:lstStyle/>
        <a:p>
          <a:endParaRPr lang="ru-RU"/>
        </a:p>
      </dgm:t>
    </dgm:pt>
    <dgm:pt modelId="{5D2F05EC-DE2C-4A55-BC0A-B5BB13F34485}" type="sibTrans" cxnId="{9BC9494D-4054-477B-9480-BA1B48F18393}">
      <dgm:prSet/>
      <dgm:spPr/>
      <dgm:t>
        <a:bodyPr/>
        <a:lstStyle/>
        <a:p>
          <a:endParaRPr lang="ru-RU"/>
        </a:p>
      </dgm:t>
    </dgm:pt>
    <dgm:pt modelId="{7B35B421-DCA0-4255-98D0-EB5138999EE1}">
      <dgm:prSet/>
      <dgm:spPr/>
      <dgm:t>
        <a:bodyPr/>
        <a:lstStyle/>
        <a:p>
          <a:pPr rtl="0"/>
          <a:r>
            <a:rPr lang="ru-RU" smtClean="0"/>
            <a:t>Устный зачет по изученной теме</a:t>
          </a:r>
          <a:endParaRPr lang="ru-RU"/>
        </a:p>
      </dgm:t>
    </dgm:pt>
    <dgm:pt modelId="{13BC2E00-B6F2-46D0-ADAB-07D25074B8FB}" type="parTrans" cxnId="{DA62B156-7270-48FB-B90C-39888D001729}">
      <dgm:prSet/>
      <dgm:spPr/>
      <dgm:t>
        <a:bodyPr/>
        <a:lstStyle/>
        <a:p>
          <a:endParaRPr lang="ru-RU"/>
        </a:p>
      </dgm:t>
    </dgm:pt>
    <dgm:pt modelId="{747352CA-F5DF-4B90-AEF6-0670D49A299E}" type="sibTrans" cxnId="{DA62B156-7270-48FB-B90C-39888D001729}">
      <dgm:prSet/>
      <dgm:spPr/>
      <dgm:t>
        <a:bodyPr/>
        <a:lstStyle/>
        <a:p>
          <a:endParaRPr lang="ru-RU"/>
        </a:p>
      </dgm:t>
    </dgm:pt>
    <dgm:pt modelId="{2B61C23B-DF26-4888-AF57-FA26F8961C78}">
      <dgm:prSet/>
      <dgm:spPr/>
      <dgm:t>
        <a:bodyPr/>
        <a:lstStyle/>
        <a:p>
          <a:pPr rtl="0"/>
          <a:r>
            <a:rPr lang="ru-RU" smtClean="0"/>
            <a:t>Классический устный опрос у доски</a:t>
          </a:r>
          <a:endParaRPr lang="ru-RU"/>
        </a:p>
      </dgm:t>
    </dgm:pt>
    <dgm:pt modelId="{536DF392-FFEC-4BE7-9730-5D299262C78F}" type="parTrans" cxnId="{93D47798-A179-4CD2-8AD9-CA596359AB13}">
      <dgm:prSet/>
      <dgm:spPr/>
      <dgm:t>
        <a:bodyPr/>
        <a:lstStyle/>
        <a:p>
          <a:endParaRPr lang="ru-RU"/>
        </a:p>
      </dgm:t>
    </dgm:pt>
    <dgm:pt modelId="{5C8CB1E9-7D94-438F-9115-A297749341F1}" type="sibTrans" cxnId="{93D47798-A179-4CD2-8AD9-CA596359AB13}">
      <dgm:prSet/>
      <dgm:spPr/>
      <dgm:t>
        <a:bodyPr/>
        <a:lstStyle/>
        <a:p>
          <a:endParaRPr lang="ru-RU"/>
        </a:p>
      </dgm:t>
    </dgm:pt>
    <dgm:pt modelId="{2EB9E58C-EDF1-4CEA-98EF-C79B8FBC1559}">
      <dgm:prSet/>
      <dgm:spPr/>
      <dgm:t>
        <a:bodyPr/>
        <a:lstStyle/>
        <a:p>
          <a:pPr rtl="0"/>
          <a:r>
            <a:rPr lang="ru-RU" smtClean="0"/>
            <a:t>Самоконтроль</a:t>
          </a:r>
          <a:endParaRPr lang="ru-RU"/>
        </a:p>
      </dgm:t>
    </dgm:pt>
    <dgm:pt modelId="{AC211515-CC58-4209-8D09-C3D9B6CE4D87}" type="parTrans" cxnId="{0AD91AD1-6FBF-4C91-88C0-47CC68BBF849}">
      <dgm:prSet/>
      <dgm:spPr/>
      <dgm:t>
        <a:bodyPr/>
        <a:lstStyle/>
        <a:p>
          <a:endParaRPr lang="ru-RU"/>
        </a:p>
      </dgm:t>
    </dgm:pt>
    <dgm:pt modelId="{73FD1DDC-5541-4A46-A1F3-F650F8425B58}" type="sibTrans" cxnId="{0AD91AD1-6FBF-4C91-88C0-47CC68BBF849}">
      <dgm:prSet/>
      <dgm:spPr/>
      <dgm:t>
        <a:bodyPr/>
        <a:lstStyle/>
        <a:p>
          <a:endParaRPr lang="ru-RU"/>
        </a:p>
      </dgm:t>
    </dgm:pt>
    <dgm:pt modelId="{B6DEBBF6-1B7B-473B-9385-8B0DF7802A25}">
      <dgm:prSet/>
      <dgm:spPr/>
      <dgm:t>
        <a:bodyPr/>
        <a:lstStyle/>
        <a:p>
          <a:pPr rtl="0"/>
          <a:r>
            <a:rPr lang="ru-RU" smtClean="0"/>
            <a:t>Игровые виды и формы проверки знаний</a:t>
          </a:r>
          <a:endParaRPr lang="ru-RU"/>
        </a:p>
      </dgm:t>
    </dgm:pt>
    <dgm:pt modelId="{7F14BE9B-F3ED-49B1-923F-987EA840292E}" type="parTrans" cxnId="{7C144AA6-C4B4-43F9-A86F-0C23373AD556}">
      <dgm:prSet/>
      <dgm:spPr/>
      <dgm:t>
        <a:bodyPr/>
        <a:lstStyle/>
        <a:p>
          <a:endParaRPr lang="ru-RU"/>
        </a:p>
      </dgm:t>
    </dgm:pt>
    <dgm:pt modelId="{2E002359-0651-4B7A-9594-C3BC7930D025}" type="sibTrans" cxnId="{7C144AA6-C4B4-43F9-A86F-0C23373AD556}">
      <dgm:prSet/>
      <dgm:spPr/>
      <dgm:t>
        <a:bodyPr/>
        <a:lstStyle/>
        <a:p>
          <a:endParaRPr lang="ru-RU"/>
        </a:p>
      </dgm:t>
    </dgm:pt>
    <dgm:pt modelId="{D46F0241-F92E-4CCF-931B-4FDE8189F16D}" type="pres">
      <dgm:prSet presAssocID="{5846C5C8-E03F-484D-9DD5-0C446092EA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55DDE0-AB54-49AA-BE88-F00F3EC8D719}" type="pres">
      <dgm:prSet presAssocID="{750F8226-FF99-4B35-9EE4-9A70B272A04E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1592C-B974-42D9-A61A-4735BBC418FE}" type="pres">
      <dgm:prSet presAssocID="{B4F7E9F0-7F3E-4966-A1BB-BAD19E75EE6C}" presName="spacer" presStyleCnt="0"/>
      <dgm:spPr/>
      <dgm:t>
        <a:bodyPr/>
        <a:lstStyle/>
        <a:p>
          <a:endParaRPr lang="ru-RU"/>
        </a:p>
      </dgm:t>
    </dgm:pt>
    <dgm:pt modelId="{8EE87E61-CDC4-48FC-BE44-12231927CC1F}" type="pres">
      <dgm:prSet presAssocID="{0967A7E3-880D-4E89-BE1C-6D7B3427874B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91C1C-12FD-462C-8B02-797F19BB24BD}" type="pres">
      <dgm:prSet presAssocID="{008456DB-5FDD-47E9-BAAC-88F4E1EE0518}" presName="spacer" presStyleCnt="0"/>
      <dgm:spPr/>
      <dgm:t>
        <a:bodyPr/>
        <a:lstStyle/>
        <a:p>
          <a:endParaRPr lang="ru-RU"/>
        </a:p>
      </dgm:t>
    </dgm:pt>
    <dgm:pt modelId="{61F0C5F0-B222-4BBE-9F9F-D7FC164AEC6A}" type="pres">
      <dgm:prSet presAssocID="{C64582E9-A02E-4B65-BBD3-67B6DA071CA6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927870-AD17-4D00-BDCB-B688F268B7DB}" type="pres">
      <dgm:prSet presAssocID="{7CD6473B-D77F-4ED2-A9B1-03B71C28521C}" presName="spacer" presStyleCnt="0"/>
      <dgm:spPr/>
      <dgm:t>
        <a:bodyPr/>
        <a:lstStyle/>
        <a:p>
          <a:endParaRPr lang="ru-RU"/>
        </a:p>
      </dgm:t>
    </dgm:pt>
    <dgm:pt modelId="{52BF0903-3948-4984-A8A4-19A48BC773B2}" type="pres">
      <dgm:prSet presAssocID="{51F57C9F-5C7C-49DF-9F76-D8124E628050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886AA-10C6-4A62-862C-E2F130F2D955}" type="pres">
      <dgm:prSet presAssocID="{BDB6D9C9-591E-4EB9-97ED-7CE78ABE11D9}" presName="spacer" presStyleCnt="0"/>
      <dgm:spPr/>
      <dgm:t>
        <a:bodyPr/>
        <a:lstStyle/>
        <a:p>
          <a:endParaRPr lang="ru-RU"/>
        </a:p>
      </dgm:t>
    </dgm:pt>
    <dgm:pt modelId="{D0F7F6D5-7FF3-40EA-9538-17E5E2606666}" type="pres">
      <dgm:prSet presAssocID="{E5534214-E5AE-4D5A-A7A4-9C94A4D54FE2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CF6CE0-7291-4EB2-BB44-8A2CDFBE14B5}" type="pres">
      <dgm:prSet presAssocID="{5D2F05EC-DE2C-4A55-BC0A-B5BB13F34485}" presName="spacer" presStyleCnt="0"/>
      <dgm:spPr/>
      <dgm:t>
        <a:bodyPr/>
        <a:lstStyle/>
        <a:p>
          <a:endParaRPr lang="ru-RU"/>
        </a:p>
      </dgm:t>
    </dgm:pt>
    <dgm:pt modelId="{ED602374-AA96-4E00-B64A-BC8A2D8C85FE}" type="pres">
      <dgm:prSet presAssocID="{7B35B421-DCA0-4255-98D0-EB5138999EE1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AC46C-5E3A-4454-B616-639E1F5755E5}" type="pres">
      <dgm:prSet presAssocID="{747352CA-F5DF-4B90-AEF6-0670D49A299E}" presName="spacer" presStyleCnt="0"/>
      <dgm:spPr/>
      <dgm:t>
        <a:bodyPr/>
        <a:lstStyle/>
        <a:p>
          <a:endParaRPr lang="ru-RU"/>
        </a:p>
      </dgm:t>
    </dgm:pt>
    <dgm:pt modelId="{AA8C2763-C8B0-42E6-AC75-A25D89446AE7}" type="pres">
      <dgm:prSet presAssocID="{2B61C23B-DF26-4888-AF57-FA26F8961C78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501751-7F54-443C-A0D7-97F3CBC51D17}" type="pres">
      <dgm:prSet presAssocID="{5C8CB1E9-7D94-438F-9115-A297749341F1}" presName="spacer" presStyleCnt="0"/>
      <dgm:spPr/>
      <dgm:t>
        <a:bodyPr/>
        <a:lstStyle/>
        <a:p>
          <a:endParaRPr lang="ru-RU"/>
        </a:p>
      </dgm:t>
    </dgm:pt>
    <dgm:pt modelId="{C3F849F1-2858-44B4-9E00-6676A006ABBA}" type="pres">
      <dgm:prSet presAssocID="{2EB9E58C-EDF1-4CEA-98EF-C79B8FBC1559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FAC93B-4F9F-49D3-B131-E8B6ACA1626B}" type="pres">
      <dgm:prSet presAssocID="{73FD1DDC-5541-4A46-A1F3-F650F8425B58}" presName="spacer" presStyleCnt="0"/>
      <dgm:spPr/>
      <dgm:t>
        <a:bodyPr/>
        <a:lstStyle/>
        <a:p>
          <a:endParaRPr lang="ru-RU"/>
        </a:p>
      </dgm:t>
    </dgm:pt>
    <dgm:pt modelId="{C4B018DE-B529-4FA4-8445-D991594DA801}" type="pres">
      <dgm:prSet presAssocID="{B6DEBBF6-1B7B-473B-9385-8B0DF7802A25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2DC076-F180-4B01-A049-E3B6150D661F}" type="presOf" srcId="{B6DEBBF6-1B7B-473B-9385-8B0DF7802A25}" destId="{C4B018DE-B529-4FA4-8445-D991594DA801}" srcOrd="0" destOrd="0" presId="urn:microsoft.com/office/officeart/2005/8/layout/vList2"/>
    <dgm:cxn modelId="{76DA9E72-13D9-450C-886D-F865B3459183}" type="presOf" srcId="{7B35B421-DCA0-4255-98D0-EB5138999EE1}" destId="{ED602374-AA96-4E00-B64A-BC8A2D8C85FE}" srcOrd="0" destOrd="0" presId="urn:microsoft.com/office/officeart/2005/8/layout/vList2"/>
    <dgm:cxn modelId="{11B09293-B2CE-40A7-B02F-0D1EBC3D29F9}" srcId="{5846C5C8-E03F-484D-9DD5-0C446092EA3A}" destId="{750F8226-FF99-4B35-9EE4-9A70B272A04E}" srcOrd="0" destOrd="0" parTransId="{C4D24ADA-8804-4390-A921-6E382A35262D}" sibTransId="{B4F7E9F0-7F3E-4966-A1BB-BAD19E75EE6C}"/>
    <dgm:cxn modelId="{294EC268-3555-41F0-9556-72B2289DC022}" type="presOf" srcId="{2EB9E58C-EDF1-4CEA-98EF-C79B8FBC1559}" destId="{C3F849F1-2858-44B4-9E00-6676A006ABBA}" srcOrd="0" destOrd="0" presId="urn:microsoft.com/office/officeart/2005/8/layout/vList2"/>
    <dgm:cxn modelId="{39D12CB6-2400-4F3D-93B2-52C2F9BDEDBA}" type="presOf" srcId="{750F8226-FF99-4B35-9EE4-9A70B272A04E}" destId="{A855DDE0-AB54-49AA-BE88-F00F3EC8D719}" srcOrd="0" destOrd="0" presId="urn:microsoft.com/office/officeart/2005/8/layout/vList2"/>
    <dgm:cxn modelId="{93D47798-A179-4CD2-8AD9-CA596359AB13}" srcId="{5846C5C8-E03F-484D-9DD5-0C446092EA3A}" destId="{2B61C23B-DF26-4888-AF57-FA26F8961C78}" srcOrd="6" destOrd="0" parTransId="{536DF392-FFEC-4BE7-9730-5D299262C78F}" sibTransId="{5C8CB1E9-7D94-438F-9115-A297749341F1}"/>
    <dgm:cxn modelId="{4F9AE004-6F2C-45AE-AF9B-943DD69C6102}" type="presOf" srcId="{5846C5C8-E03F-484D-9DD5-0C446092EA3A}" destId="{D46F0241-F92E-4CCF-931B-4FDE8189F16D}" srcOrd="0" destOrd="0" presId="urn:microsoft.com/office/officeart/2005/8/layout/vList2"/>
    <dgm:cxn modelId="{C13E51F2-E2DC-437A-A48D-DB639299E08E}" type="presOf" srcId="{E5534214-E5AE-4D5A-A7A4-9C94A4D54FE2}" destId="{D0F7F6D5-7FF3-40EA-9538-17E5E2606666}" srcOrd="0" destOrd="0" presId="urn:microsoft.com/office/officeart/2005/8/layout/vList2"/>
    <dgm:cxn modelId="{FC9BC0CD-9BDB-4D00-B442-93602A8070E6}" type="presOf" srcId="{51F57C9F-5C7C-49DF-9F76-D8124E628050}" destId="{52BF0903-3948-4984-A8A4-19A48BC773B2}" srcOrd="0" destOrd="0" presId="urn:microsoft.com/office/officeart/2005/8/layout/vList2"/>
    <dgm:cxn modelId="{6E1211B0-4DD1-4FE2-859A-343745527B58}" srcId="{5846C5C8-E03F-484D-9DD5-0C446092EA3A}" destId="{C64582E9-A02E-4B65-BBD3-67B6DA071CA6}" srcOrd="2" destOrd="0" parTransId="{109DD00D-6358-4165-8226-8FD184FFDAAD}" sibTransId="{7CD6473B-D77F-4ED2-A9B1-03B71C28521C}"/>
    <dgm:cxn modelId="{7C144AA6-C4B4-43F9-A86F-0C23373AD556}" srcId="{5846C5C8-E03F-484D-9DD5-0C446092EA3A}" destId="{B6DEBBF6-1B7B-473B-9385-8B0DF7802A25}" srcOrd="8" destOrd="0" parTransId="{7F14BE9B-F3ED-49B1-923F-987EA840292E}" sibTransId="{2E002359-0651-4B7A-9594-C3BC7930D025}"/>
    <dgm:cxn modelId="{DA62B156-7270-48FB-B90C-39888D001729}" srcId="{5846C5C8-E03F-484D-9DD5-0C446092EA3A}" destId="{7B35B421-DCA0-4255-98D0-EB5138999EE1}" srcOrd="5" destOrd="0" parTransId="{13BC2E00-B6F2-46D0-ADAB-07D25074B8FB}" sibTransId="{747352CA-F5DF-4B90-AEF6-0670D49A299E}"/>
    <dgm:cxn modelId="{5CD7B4AD-C2F7-457E-B4D8-093CFD256115}" srcId="{5846C5C8-E03F-484D-9DD5-0C446092EA3A}" destId="{51F57C9F-5C7C-49DF-9F76-D8124E628050}" srcOrd="3" destOrd="0" parTransId="{E118100F-6C52-44C1-8AD8-354C2A21DDF0}" sibTransId="{BDB6D9C9-591E-4EB9-97ED-7CE78ABE11D9}"/>
    <dgm:cxn modelId="{9BC9494D-4054-477B-9480-BA1B48F18393}" srcId="{5846C5C8-E03F-484D-9DD5-0C446092EA3A}" destId="{E5534214-E5AE-4D5A-A7A4-9C94A4D54FE2}" srcOrd="4" destOrd="0" parTransId="{CB14F4C0-EA7D-4DF1-8056-8C12997D34E6}" sibTransId="{5D2F05EC-DE2C-4A55-BC0A-B5BB13F34485}"/>
    <dgm:cxn modelId="{5E8F2031-0098-406C-8048-86372A46874F}" type="presOf" srcId="{C64582E9-A02E-4B65-BBD3-67B6DA071CA6}" destId="{61F0C5F0-B222-4BBE-9F9F-D7FC164AEC6A}" srcOrd="0" destOrd="0" presId="urn:microsoft.com/office/officeart/2005/8/layout/vList2"/>
    <dgm:cxn modelId="{08C0875C-E639-417F-A816-392DED31C7F8}" type="presOf" srcId="{0967A7E3-880D-4E89-BE1C-6D7B3427874B}" destId="{8EE87E61-CDC4-48FC-BE44-12231927CC1F}" srcOrd="0" destOrd="0" presId="urn:microsoft.com/office/officeart/2005/8/layout/vList2"/>
    <dgm:cxn modelId="{0AD91AD1-6FBF-4C91-88C0-47CC68BBF849}" srcId="{5846C5C8-E03F-484D-9DD5-0C446092EA3A}" destId="{2EB9E58C-EDF1-4CEA-98EF-C79B8FBC1559}" srcOrd="7" destOrd="0" parTransId="{AC211515-CC58-4209-8D09-C3D9B6CE4D87}" sibTransId="{73FD1DDC-5541-4A46-A1F3-F650F8425B58}"/>
    <dgm:cxn modelId="{56566DC5-3641-4E54-B5F9-DFD4AC72DDAF}" type="presOf" srcId="{2B61C23B-DF26-4888-AF57-FA26F8961C78}" destId="{AA8C2763-C8B0-42E6-AC75-A25D89446AE7}" srcOrd="0" destOrd="0" presId="urn:microsoft.com/office/officeart/2005/8/layout/vList2"/>
    <dgm:cxn modelId="{D14BCC97-B9D3-4FEA-8BCF-1BB5FD11EC00}" srcId="{5846C5C8-E03F-484D-9DD5-0C446092EA3A}" destId="{0967A7E3-880D-4E89-BE1C-6D7B3427874B}" srcOrd="1" destOrd="0" parTransId="{C3D5F934-BDC0-4D23-BBD1-029EE726AECF}" sibTransId="{008456DB-5FDD-47E9-BAAC-88F4E1EE0518}"/>
    <dgm:cxn modelId="{7996A7ED-1856-4418-B3E9-92E8082DF2C4}" type="presParOf" srcId="{D46F0241-F92E-4CCF-931B-4FDE8189F16D}" destId="{A855DDE0-AB54-49AA-BE88-F00F3EC8D719}" srcOrd="0" destOrd="0" presId="urn:microsoft.com/office/officeart/2005/8/layout/vList2"/>
    <dgm:cxn modelId="{E7A4C399-FE56-4CA0-913F-DBDCB0F9CFA8}" type="presParOf" srcId="{D46F0241-F92E-4CCF-931B-4FDE8189F16D}" destId="{8981592C-B974-42D9-A61A-4735BBC418FE}" srcOrd="1" destOrd="0" presId="urn:microsoft.com/office/officeart/2005/8/layout/vList2"/>
    <dgm:cxn modelId="{02F1CA85-253A-4AB2-87DE-9C2817CA3AFE}" type="presParOf" srcId="{D46F0241-F92E-4CCF-931B-4FDE8189F16D}" destId="{8EE87E61-CDC4-48FC-BE44-12231927CC1F}" srcOrd="2" destOrd="0" presId="urn:microsoft.com/office/officeart/2005/8/layout/vList2"/>
    <dgm:cxn modelId="{0837B014-AB34-4B2D-8283-6F14F3EABACD}" type="presParOf" srcId="{D46F0241-F92E-4CCF-931B-4FDE8189F16D}" destId="{6A991C1C-12FD-462C-8B02-797F19BB24BD}" srcOrd="3" destOrd="0" presId="urn:microsoft.com/office/officeart/2005/8/layout/vList2"/>
    <dgm:cxn modelId="{5C3225BB-890A-45F4-B664-257736E665DC}" type="presParOf" srcId="{D46F0241-F92E-4CCF-931B-4FDE8189F16D}" destId="{61F0C5F0-B222-4BBE-9F9F-D7FC164AEC6A}" srcOrd="4" destOrd="0" presId="urn:microsoft.com/office/officeart/2005/8/layout/vList2"/>
    <dgm:cxn modelId="{7932C161-3FCC-49D5-942F-3FDB3B05DA0C}" type="presParOf" srcId="{D46F0241-F92E-4CCF-931B-4FDE8189F16D}" destId="{C5927870-AD17-4D00-BDCB-B688F268B7DB}" srcOrd="5" destOrd="0" presId="urn:microsoft.com/office/officeart/2005/8/layout/vList2"/>
    <dgm:cxn modelId="{BCCFA1B4-2E2C-4116-AFFB-0DA4F88E8F6F}" type="presParOf" srcId="{D46F0241-F92E-4CCF-931B-4FDE8189F16D}" destId="{52BF0903-3948-4984-A8A4-19A48BC773B2}" srcOrd="6" destOrd="0" presId="urn:microsoft.com/office/officeart/2005/8/layout/vList2"/>
    <dgm:cxn modelId="{08138025-B83A-4356-BF8F-4968A9338FD1}" type="presParOf" srcId="{D46F0241-F92E-4CCF-931B-4FDE8189F16D}" destId="{E8C886AA-10C6-4A62-862C-E2F130F2D955}" srcOrd="7" destOrd="0" presId="urn:microsoft.com/office/officeart/2005/8/layout/vList2"/>
    <dgm:cxn modelId="{DD6FFC86-B4D4-46E2-BDC5-20E0DD6E8129}" type="presParOf" srcId="{D46F0241-F92E-4CCF-931B-4FDE8189F16D}" destId="{D0F7F6D5-7FF3-40EA-9538-17E5E2606666}" srcOrd="8" destOrd="0" presId="urn:microsoft.com/office/officeart/2005/8/layout/vList2"/>
    <dgm:cxn modelId="{6860D4D5-A92D-4621-A020-39073A21C338}" type="presParOf" srcId="{D46F0241-F92E-4CCF-931B-4FDE8189F16D}" destId="{3BCF6CE0-7291-4EB2-BB44-8A2CDFBE14B5}" srcOrd="9" destOrd="0" presId="urn:microsoft.com/office/officeart/2005/8/layout/vList2"/>
    <dgm:cxn modelId="{7D050245-0C6A-41E2-A7E2-D194583458C5}" type="presParOf" srcId="{D46F0241-F92E-4CCF-931B-4FDE8189F16D}" destId="{ED602374-AA96-4E00-B64A-BC8A2D8C85FE}" srcOrd="10" destOrd="0" presId="urn:microsoft.com/office/officeart/2005/8/layout/vList2"/>
    <dgm:cxn modelId="{A5F0FECE-D8C2-4D14-93C1-DE71E817512A}" type="presParOf" srcId="{D46F0241-F92E-4CCF-931B-4FDE8189F16D}" destId="{5AEAC46C-5E3A-4454-B616-639E1F5755E5}" srcOrd="11" destOrd="0" presId="urn:microsoft.com/office/officeart/2005/8/layout/vList2"/>
    <dgm:cxn modelId="{CF77D7F5-BA70-4761-AE61-414A68BBA09D}" type="presParOf" srcId="{D46F0241-F92E-4CCF-931B-4FDE8189F16D}" destId="{AA8C2763-C8B0-42E6-AC75-A25D89446AE7}" srcOrd="12" destOrd="0" presId="urn:microsoft.com/office/officeart/2005/8/layout/vList2"/>
    <dgm:cxn modelId="{672EFD67-05FC-46C8-99CA-9D3236D86683}" type="presParOf" srcId="{D46F0241-F92E-4CCF-931B-4FDE8189F16D}" destId="{06501751-7F54-443C-A0D7-97F3CBC51D17}" srcOrd="13" destOrd="0" presId="urn:microsoft.com/office/officeart/2005/8/layout/vList2"/>
    <dgm:cxn modelId="{30B3B0F8-9158-44D2-840B-82B950644182}" type="presParOf" srcId="{D46F0241-F92E-4CCF-931B-4FDE8189F16D}" destId="{C3F849F1-2858-44B4-9E00-6676A006ABBA}" srcOrd="14" destOrd="0" presId="urn:microsoft.com/office/officeart/2005/8/layout/vList2"/>
    <dgm:cxn modelId="{0EC81B6D-5D49-4097-9097-687295393929}" type="presParOf" srcId="{D46F0241-F92E-4CCF-931B-4FDE8189F16D}" destId="{DCFAC93B-4F9F-49D3-B131-E8B6ACA1626B}" srcOrd="15" destOrd="0" presId="urn:microsoft.com/office/officeart/2005/8/layout/vList2"/>
    <dgm:cxn modelId="{C5437009-3150-4936-AB74-19BD71A1256C}" type="presParOf" srcId="{D46F0241-F92E-4CCF-931B-4FDE8189F16D}" destId="{C4B018DE-B529-4FA4-8445-D991594DA801}" srcOrd="16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C0F06C-13CD-490D-B5D6-7525F0C7D5B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8AB29437-193A-4D65-87C1-9FD660779D0F}">
      <dgm:prSet/>
      <dgm:spPr/>
      <dgm:t>
        <a:bodyPr/>
        <a:lstStyle/>
        <a:p>
          <a:pPr rtl="0"/>
          <a:r>
            <a:rPr lang="ru-RU" dirty="0" smtClean="0"/>
            <a:t>Для </a:t>
          </a:r>
          <a:r>
            <a:rPr lang="ru-RU" dirty="0" smtClean="0"/>
            <a:t>чего:</a:t>
          </a:r>
          <a:endParaRPr lang="ru-RU" dirty="0"/>
        </a:p>
      </dgm:t>
    </dgm:pt>
    <dgm:pt modelId="{68A01ABD-B145-420E-BFBD-EDB1067E9BB9}" type="parTrans" cxnId="{3952EDB2-7F75-407B-8E47-605C8D9501E7}">
      <dgm:prSet/>
      <dgm:spPr/>
      <dgm:t>
        <a:bodyPr/>
        <a:lstStyle/>
        <a:p>
          <a:endParaRPr lang="ru-RU"/>
        </a:p>
      </dgm:t>
    </dgm:pt>
    <dgm:pt modelId="{BFCFC2C8-1A05-4885-AA04-9EA75B2E8A0F}" type="sibTrans" cxnId="{3952EDB2-7F75-407B-8E47-605C8D9501E7}">
      <dgm:prSet/>
      <dgm:spPr/>
      <dgm:t>
        <a:bodyPr/>
        <a:lstStyle/>
        <a:p>
          <a:endParaRPr lang="ru-RU"/>
        </a:p>
      </dgm:t>
    </dgm:pt>
    <dgm:pt modelId="{8B682082-0BFC-46CB-9A4F-84D0ACB00ECC}">
      <dgm:prSet/>
      <dgm:spPr/>
      <dgm:t>
        <a:bodyPr/>
        <a:lstStyle/>
        <a:p>
          <a:pPr rtl="0"/>
          <a:r>
            <a:rPr lang="ru-RU" dirty="0" smtClean="0"/>
            <a:t>объективно оценить </a:t>
          </a:r>
          <a:r>
            <a:rPr lang="ru-RU" dirty="0" smtClean="0"/>
            <a:t>обучающихся;</a:t>
          </a:r>
          <a:endParaRPr lang="ru-RU" dirty="0"/>
        </a:p>
      </dgm:t>
    </dgm:pt>
    <dgm:pt modelId="{40A898D7-8BCC-4FC1-9A77-1C72B914B823}" type="parTrans" cxnId="{148FE362-D35A-4259-AA19-BDE7B819BCE5}">
      <dgm:prSet/>
      <dgm:spPr/>
      <dgm:t>
        <a:bodyPr/>
        <a:lstStyle/>
        <a:p>
          <a:endParaRPr lang="ru-RU"/>
        </a:p>
      </dgm:t>
    </dgm:pt>
    <dgm:pt modelId="{F53E6CF0-CABE-4E1F-A32E-705C545F8197}" type="sibTrans" cxnId="{148FE362-D35A-4259-AA19-BDE7B819BCE5}">
      <dgm:prSet/>
      <dgm:spPr/>
      <dgm:t>
        <a:bodyPr/>
        <a:lstStyle/>
        <a:p>
          <a:endParaRPr lang="ru-RU"/>
        </a:p>
      </dgm:t>
    </dgm:pt>
    <dgm:pt modelId="{C564B897-7B32-4780-BD8F-7FFF9B242727}">
      <dgm:prSet/>
      <dgm:spPr/>
      <dgm:t>
        <a:bodyPr/>
        <a:lstStyle/>
        <a:p>
          <a:pPr rtl="0"/>
          <a:r>
            <a:rPr lang="ru-RU" dirty="0" smtClean="0"/>
            <a:t>научить обучающихся </a:t>
          </a:r>
          <a:r>
            <a:rPr lang="ru-RU" dirty="0" smtClean="0"/>
            <a:t>самооценке; </a:t>
          </a:r>
          <a:endParaRPr lang="ru-RU" dirty="0"/>
        </a:p>
      </dgm:t>
    </dgm:pt>
    <dgm:pt modelId="{F047A49C-277E-455D-A848-BD3ED72B8ECD}" type="parTrans" cxnId="{578F4373-F5F7-468E-9187-067A5C16E57F}">
      <dgm:prSet/>
      <dgm:spPr/>
      <dgm:t>
        <a:bodyPr/>
        <a:lstStyle/>
        <a:p>
          <a:endParaRPr lang="ru-RU"/>
        </a:p>
      </dgm:t>
    </dgm:pt>
    <dgm:pt modelId="{6F2E1A2B-60D1-4253-AFA8-910EBF7FACE9}" type="sibTrans" cxnId="{578F4373-F5F7-468E-9187-067A5C16E57F}">
      <dgm:prSet/>
      <dgm:spPr/>
      <dgm:t>
        <a:bodyPr/>
        <a:lstStyle/>
        <a:p>
          <a:endParaRPr lang="ru-RU"/>
        </a:p>
      </dgm:t>
    </dgm:pt>
    <dgm:pt modelId="{3AF2BB5B-67FE-43B2-9526-72097EB6B01A}">
      <dgm:prSet/>
      <dgm:spPr/>
      <dgm:t>
        <a:bodyPr/>
        <a:lstStyle/>
        <a:p>
          <a:pPr rtl="0"/>
          <a:r>
            <a:rPr lang="ru-RU" dirty="0" smtClean="0"/>
            <a:t>выявить пробелы в знаниях, проблемы в усвоении отдельными учащимися изучаемого </a:t>
          </a:r>
          <a:r>
            <a:rPr lang="ru-RU" dirty="0" smtClean="0"/>
            <a:t>материала;</a:t>
          </a:r>
          <a:endParaRPr lang="ru-RU" dirty="0"/>
        </a:p>
      </dgm:t>
    </dgm:pt>
    <dgm:pt modelId="{B6A0E2DC-B744-44F3-AC28-C552114672B8}" type="parTrans" cxnId="{610656ED-1688-4671-AC8E-F2C984CD3DAE}">
      <dgm:prSet/>
      <dgm:spPr/>
      <dgm:t>
        <a:bodyPr/>
        <a:lstStyle/>
        <a:p>
          <a:endParaRPr lang="ru-RU"/>
        </a:p>
      </dgm:t>
    </dgm:pt>
    <dgm:pt modelId="{236FAEEA-8860-4A49-A26C-281A9284A778}" type="sibTrans" cxnId="{610656ED-1688-4671-AC8E-F2C984CD3DAE}">
      <dgm:prSet/>
      <dgm:spPr/>
      <dgm:t>
        <a:bodyPr/>
        <a:lstStyle/>
        <a:p>
          <a:endParaRPr lang="ru-RU"/>
        </a:p>
      </dgm:t>
    </dgm:pt>
    <dgm:pt modelId="{0337E7DC-0504-41D5-9F27-5DCA2EB8417B}">
      <dgm:prSet/>
      <dgm:spPr/>
      <dgm:t>
        <a:bodyPr/>
        <a:lstStyle/>
        <a:p>
          <a:pPr rtl="0"/>
          <a:r>
            <a:rPr lang="ru-RU" smtClean="0"/>
            <a:t>провести коррекционную работу;</a:t>
          </a:r>
          <a:endParaRPr lang="ru-RU"/>
        </a:p>
      </dgm:t>
    </dgm:pt>
    <dgm:pt modelId="{7AD7F528-4FFF-4BE5-91AA-DADCCD17CFCC}" type="parTrans" cxnId="{788EECCA-61CE-467B-8D76-7451DE59661D}">
      <dgm:prSet/>
      <dgm:spPr/>
      <dgm:t>
        <a:bodyPr/>
        <a:lstStyle/>
        <a:p>
          <a:endParaRPr lang="ru-RU"/>
        </a:p>
      </dgm:t>
    </dgm:pt>
    <dgm:pt modelId="{68D4AA62-B241-4064-83C6-B074021FF004}" type="sibTrans" cxnId="{788EECCA-61CE-467B-8D76-7451DE59661D}">
      <dgm:prSet/>
      <dgm:spPr/>
      <dgm:t>
        <a:bodyPr/>
        <a:lstStyle/>
        <a:p>
          <a:endParaRPr lang="ru-RU"/>
        </a:p>
      </dgm:t>
    </dgm:pt>
    <dgm:pt modelId="{E68E83D8-2AF8-47C5-944B-C6245416C745}">
      <dgm:prSet/>
      <dgm:spPr/>
      <dgm:t>
        <a:bodyPr/>
        <a:lstStyle/>
        <a:p>
          <a:pPr rtl="0"/>
          <a:r>
            <a:rPr lang="ru-RU" dirty="0" smtClean="0"/>
            <a:t>создать условия, которые обеспечат высокий уровень учебной </a:t>
          </a:r>
          <a:r>
            <a:rPr lang="ru-RU" dirty="0" smtClean="0"/>
            <a:t>мотивации.</a:t>
          </a:r>
          <a:endParaRPr lang="ru-RU" dirty="0"/>
        </a:p>
      </dgm:t>
    </dgm:pt>
    <dgm:pt modelId="{F7E4B16A-16CC-4DC9-8AFA-AA6A0F6C507F}" type="parTrans" cxnId="{230B569C-A6E4-4BE4-B2B1-CC42E24A3864}">
      <dgm:prSet/>
      <dgm:spPr/>
      <dgm:t>
        <a:bodyPr/>
        <a:lstStyle/>
        <a:p>
          <a:endParaRPr lang="ru-RU"/>
        </a:p>
      </dgm:t>
    </dgm:pt>
    <dgm:pt modelId="{18613F68-2DF7-4168-84D7-1C79F88E7A13}" type="sibTrans" cxnId="{230B569C-A6E4-4BE4-B2B1-CC42E24A3864}">
      <dgm:prSet/>
      <dgm:spPr/>
      <dgm:t>
        <a:bodyPr/>
        <a:lstStyle/>
        <a:p>
          <a:endParaRPr lang="ru-RU"/>
        </a:p>
      </dgm:t>
    </dgm:pt>
    <dgm:pt modelId="{42AEAD8C-C3A0-4E86-85F4-84F64D003689}" type="pres">
      <dgm:prSet presAssocID="{1AC0F06C-13CD-490D-B5D6-7525F0C7D5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B7CAEE-A892-44AF-8508-2692004D1502}" type="pres">
      <dgm:prSet presAssocID="{8AB29437-193A-4D65-87C1-9FD660779D0F}" presName="parentText" presStyleLbl="node1" presStyleIdx="0" presStyleCnt="1" custLinFactNeighborX="520" custLinFactNeighborY="-114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DA1DA-6012-4688-AE55-39C0009E932D}" type="pres">
      <dgm:prSet presAssocID="{8AB29437-193A-4D65-87C1-9FD660779D0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8EECCA-61CE-467B-8D76-7451DE59661D}" srcId="{8AB29437-193A-4D65-87C1-9FD660779D0F}" destId="{0337E7DC-0504-41D5-9F27-5DCA2EB8417B}" srcOrd="3" destOrd="0" parTransId="{7AD7F528-4FFF-4BE5-91AA-DADCCD17CFCC}" sibTransId="{68D4AA62-B241-4064-83C6-B074021FF004}"/>
    <dgm:cxn modelId="{8BB6F35E-A371-4D9D-BEB5-008FE8EDB0C9}" type="presOf" srcId="{E68E83D8-2AF8-47C5-944B-C6245416C745}" destId="{C57DA1DA-6012-4688-AE55-39C0009E932D}" srcOrd="0" destOrd="4" presId="urn:microsoft.com/office/officeart/2005/8/layout/vList2"/>
    <dgm:cxn modelId="{7EECC493-B8AE-46C4-964A-B0DA24CB8720}" type="presOf" srcId="{8B682082-0BFC-46CB-9A4F-84D0ACB00ECC}" destId="{C57DA1DA-6012-4688-AE55-39C0009E932D}" srcOrd="0" destOrd="0" presId="urn:microsoft.com/office/officeart/2005/8/layout/vList2"/>
    <dgm:cxn modelId="{018A005D-6F35-4FF4-9CD4-5B9B20449BDA}" type="presOf" srcId="{C564B897-7B32-4780-BD8F-7FFF9B242727}" destId="{C57DA1DA-6012-4688-AE55-39C0009E932D}" srcOrd="0" destOrd="1" presId="urn:microsoft.com/office/officeart/2005/8/layout/vList2"/>
    <dgm:cxn modelId="{8DDC1FC7-AA07-438D-92AC-A9BB33D4722E}" type="presOf" srcId="{1AC0F06C-13CD-490D-B5D6-7525F0C7D5B8}" destId="{42AEAD8C-C3A0-4E86-85F4-84F64D003689}" srcOrd="0" destOrd="0" presId="urn:microsoft.com/office/officeart/2005/8/layout/vList2"/>
    <dgm:cxn modelId="{148FE362-D35A-4259-AA19-BDE7B819BCE5}" srcId="{8AB29437-193A-4D65-87C1-9FD660779D0F}" destId="{8B682082-0BFC-46CB-9A4F-84D0ACB00ECC}" srcOrd="0" destOrd="0" parTransId="{40A898D7-8BCC-4FC1-9A77-1C72B914B823}" sibTransId="{F53E6CF0-CABE-4E1F-A32E-705C545F8197}"/>
    <dgm:cxn modelId="{230B569C-A6E4-4BE4-B2B1-CC42E24A3864}" srcId="{8AB29437-193A-4D65-87C1-9FD660779D0F}" destId="{E68E83D8-2AF8-47C5-944B-C6245416C745}" srcOrd="4" destOrd="0" parTransId="{F7E4B16A-16CC-4DC9-8AFA-AA6A0F6C507F}" sibTransId="{18613F68-2DF7-4168-84D7-1C79F88E7A13}"/>
    <dgm:cxn modelId="{3952EDB2-7F75-407B-8E47-605C8D9501E7}" srcId="{1AC0F06C-13CD-490D-B5D6-7525F0C7D5B8}" destId="{8AB29437-193A-4D65-87C1-9FD660779D0F}" srcOrd="0" destOrd="0" parTransId="{68A01ABD-B145-420E-BFBD-EDB1067E9BB9}" sibTransId="{BFCFC2C8-1A05-4885-AA04-9EA75B2E8A0F}"/>
    <dgm:cxn modelId="{610656ED-1688-4671-AC8E-F2C984CD3DAE}" srcId="{8AB29437-193A-4D65-87C1-9FD660779D0F}" destId="{3AF2BB5B-67FE-43B2-9526-72097EB6B01A}" srcOrd="2" destOrd="0" parTransId="{B6A0E2DC-B744-44F3-AC28-C552114672B8}" sibTransId="{236FAEEA-8860-4A49-A26C-281A9284A778}"/>
    <dgm:cxn modelId="{C631B8D4-89C4-44E8-B15A-5A407E0FCDED}" type="presOf" srcId="{3AF2BB5B-67FE-43B2-9526-72097EB6B01A}" destId="{C57DA1DA-6012-4688-AE55-39C0009E932D}" srcOrd="0" destOrd="2" presId="urn:microsoft.com/office/officeart/2005/8/layout/vList2"/>
    <dgm:cxn modelId="{578F4373-F5F7-468E-9187-067A5C16E57F}" srcId="{8AB29437-193A-4D65-87C1-9FD660779D0F}" destId="{C564B897-7B32-4780-BD8F-7FFF9B242727}" srcOrd="1" destOrd="0" parTransId="{F047A49C-277E-455D-A848-BD3ED72B8ECD}" sibTransId="{6F2E1A2B-60D1-4253-AFA8-910EBF7FACE9}"/>
    <dgm:cxn modelId="{A605E2C5-4A84-46B1-8E74-4314C8D1002B}" type="presOf" srcId="{8AB29437-193A-4D65-87C1-9FD660779D0F}" destId="{7FB7CAEE-A892-44AF-8508-2692004D1502}" srcOrd="0" destOrd="0" presId="urn:microsoft.com/office/officeart/2005/8/layout/vList2"/>
    <dgm:cxn modelId="{14ECE014-15B3-4F55-84DF-88F6E1F1BA39}" type="presOf" srcId="{0337E7DC-0504-41D5-9F27-5DCA2EB8417B}" destId="{C57DA1DA-6012-4688-AE55-39C0009E932D}" srcOrd="0" destOrd="3" presId="urn:microsoft.com/office/officeart/2005/8/layout/vList2"/>
    <dgm:cxn modelId="{C0AC3A19-C6DF-450D-89A9-FE7E566FF080}" type="presParOf" srcId="{42AEAD8C-C3A0-4E86-85F4-84F64D003689}" destId="{7FB7CAEE-A892-44AF-8508-2692004D1502}" srcOrd="0" destOrd="0" presId="urn:microsoft.com/office/officeart/2005/8/layout/vList2"/>
    <dgm:cxn modelId="{2C2C5D67-CAB7-48FF-80D2-26F8263629D9}" type="presParOf" srcId="{42AEAD8C-C3A0-4E86-85F4-84F64D003689}" destId="{C57DA1DA-6012-4688-AE55-39C0009E932D}" srcOrd="1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13A54-2676-4B42-B287-150AE08362D6}">
      <dsp:nvSpPr>
        <dsp:cNvPr id="0" name=""/>
        <dsp:cNvSpPr/>
      </dsp:nvSpPr>
      <dsp:spPr>
        <a:xfrm>
          <a:off x="0" y="144013"/>
          <a:ext cx="8229600" cy="152509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Определение уровня владения языком, достигнутого учащимися за определенный период обучения</a:t>
          </a:r>
          <a:endParaRPr lang="ru-RU" sz="2700" kern="1200" dirty="0"/>
        </a:p>
      </dsp:txBody>
      <dsp:txXfrm>
        <a:off x="74449" y="218462"/>
        <a:ext cx="8080702" cy="1376194"/>
      </dsp:txXfrm>
    </dsp:sp>
    <dsp:sp modelId="{9FACD34C-11F2-4728-854B-244075DA56F4}">
      <dsp:nvSpPr>
        <dsp:cNvPr id="0" name=""/>
        <dsp:cNvSpPr/>
      </dsp:nvSpPr>
      <dsp:spPr>
        <a:xfrm>
          <a:off x="0" y="1784305"/>
          <a:ext cx="8229600" cy="118861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/>
            <a:t>Позволяет</a:t>
          </a:r>
          <a:endParaRPr lang="ru-RU" sz="2700" kern="1200"/>
        </a:p>
      </dsp:txBody>
      <dsp:txXfrm>
        <a:off x="58024" y="1842329"/>
        <a:ext cx="8113552" cy="1072571"/>
      </dsp:txXfrm>
    </dsp:sp>
    <dsp:sp modelId="{E7DD73AC-D45E-4EE8-851E-24F5BA57A19B}">
      <dsp:nvSpPr>
        <dsp:cNvPr id="0" name=""/>
        <dsp:cNvSpPr/>
      </dsp:nvSpPr>
      <dsp:spPr>
        <a:xfrm>
          <a:off x="0" y="2972925"/>
          <a:ext cx="8229600" cy="1995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kern="1200" dirty="0" smtClean="0"/>
            <a:t>преподавателю получить информацию</a:t>
          </a:r>
          <a:endParaRPr lang="ru-RU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kern="1200" dirty="0" smtClean="0"/>
            <a:t>учащимся повысить мотивацию в обучении, более прилежно учиться</a:t>
          </a:r>
          <a:endParaRPr lang="ru-RU" sz="2100" kern="1200" dirty="0"/>
        </a:p>
      </dsp:txBody>
      <dsp:txXfrm>
        <a:off x="0" y="2972925"/>
        <a:ext cx="8229600" cy="19956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3F1D6-4F20-4020-92B0-A7B93A08C78D}">
      <dsp:nvSpPr>
        <dsp:cNvPr id="0" name=""/>
        <dsp:cNvSpPr/>
      </dsp:nvSpPr>
      <dsp:spPr>
        <a:xfrm>
          <a:off x="0" y="244623"/>
          <a:ext cx="8229600" cy="11536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smtClean="0"/>
            <a:t>Знания и сформированные на их основе речевые навыки </a:t>
          </a:r>
          <a:endParaRPr lang="ru-RU" sz="2900" kern="1200"/>
        </a:p>
      </dsp:txBody>
      <dsp:txXfrm>
        <a:off x="56315" y="300938"/>
        <a:ext cx="8116970" cy="1040990"/>
      </dsp:txXfrm>
    </dsp:sp>
    <dsp:sp modelId="{35BA03F7-3CF2-4195-BD3A-2D5EA543B7A8}">
      <dsp:nvSpPr>
        <dsp:cNvPr id="0" name=""/>
        <dsp:cNvSpPr/>
      </dsp:nvSpPr>
      <dsp:spPr>
        <a:xfrm>
          <a:off x="0" y="1612776"/>
          <a:ext cx="8229600" cy="115362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smtClean="0"/>
            <a:t>Умения пользоваться приобретенными знаниями и навыками в различных ситуациях общения</a:t>
          </a:r>
          <a:endParaRPr lang="ru-RU" sz="2900" kern="1200"/>
        </a:p>
      </dsp:txBody>
      <dsp:txXfrm>
        <a:off x="56315" y="1669091"/>
        <a:ext cx="8116970" cy="1040990"/>
      </dsp:txXfrm>
    </dsp:sp>
    <dsp:sp modelId="{AEE2487C-3698-466E-879F-D1586D0D27E7}">
      <dsp:nvSpPr>
        <dsp:cNvPr id="0" name=""/>
        <dsp:cNvSpPr/>
      </dsp:nvSpPr>
      <dsp:spPr>
        <a:xfrm>
          <a:off x="0" y="2923311"/>
          <a:ext cx="8229600" cy="115362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smtClean="0"/>
            <a:t>Знание страны изучаемого языка и национальных особенностей речевого поведения его</a:t>
          </a:r>
          <a:endParaRPr lang="ru-RU" sz="2900" kern="1200"/>
        </a:p>
      </dsp:txBody>
      <dsp:txXfrm>
        <a:off x="56315" y="2979626"/>
        <a:ext cx="8116970" cy="10409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64BB5-4A54-4CE4-87A1-90A2CB1578EC}">
      <dsp:nvSpPr>
        <dsp:cNvPr id="0" name=""/>
        <dsp:cNvSpPr/>
      </dsp:nvSpPr>
      <dsp:spPr>
        <a:xfrm>
          <a:off x="0" y="46641"/>
          <a:ext cx="8229600" cy="671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Диагностическая</a:t>
          </a:r>
          <a:endParaRPr lang="ru-RU" sz="2800" kern="1200"/>
        </a:p>
      </dsp:txBody>
      <dsp:txXfrm>
        <a:off x="32784" y="79425"/>
        <a:ext cx="8164032" cy="606012"/>
      </dsp:txXfrm>
    </dsp:sp>
    <dsp:sp modelId="{BA4886FD-CF5E-442C-B615-C4946930DB33}">
      <dsp:nvSpPr>
        <dsp:cNvPr id="0" name=""/>
        <dsp:cNvSpPr/>
      </dsp:nvSpPr>
      <dsp:spPr>
        <a:xfrm>
          <a:off x="0" y="798861"/>
          <a:ext cx="8229600" cy="671580"/>
        </a:xfrm>
        <a:prstGeom prst="roundRect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Обучающая</a:t>
          </a:r>
          <a:endParaRPr lang="ru-RU" sz="2800" kern="1200"/>
        </a:p>
      </dsp:txBody>
      <dsp:txXfrm>
        <a:off x="32784" y="831645"/>
        <a:ext cx="8164032" cy="606012"/>
      </dsp:txXfrm>
    </dsp:sp>
    <dsp:sp modelId="{725C9D3E-EB27-4C2D-A6A4-F1071DED727E}">
      <dsp:nvSpPr>
        <dsp:cNvPr id="0" name=""/>
        <dsp:cNvSpPr/>
      </dsp:nvSpPr>
      <dsp:spPr>
        <a:xfrm>
          <a:off x="0" y="1551081"/>
          <a:ext cx="8229600" cy="671580"/>
        </a:xfrm>
        <a:prstGeom prst="roundRect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Управляющая</a:t>
          </a:r>
          <a:endParaRPr lang="ru-RU" sz="2800" kern="1200"/>
        </a:p>
      </dsp:txBody>
      <dsp:txXfrm>
        <a:off x="32784" y="1583865"/>
        <a:ext cx="8164032" cy="606012"/>
      </dsp:txXfrm>
    </dsp:sp>
    <dsp:sp modelId="{EC11DF45-5978-4A05-AAC0-C781F12BC6C6}">
      <dsp:nvSpPr>
        <dsp:cNvPr id="0" name=""/>
        <dsp:cNvSpPr/>
      </dsp:nvSpPr>
      <dsp:spPr>
        <a:xfrm>
          <a:off x="0" y="2303301"/>
          <a:ext cx="8229600" cy="671580"/>
        </a:xfrm>
        <a:prstGeom prst="roundRect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Корректирующая </a:t>
          </a:r>
          <a:endParaRPr lang="ru-RU" sz="2800" kern="1200"/>
        </a:p>
      </dsp:txBody>
      <dsp:txXfrm>
        <a:off x="32784" y="2336085"/>
        <a:ext cx="8164032" cy="606012"/>
      </dsp:txXfrm>
    </dsp:sp>
    <dsp:sp modelId="{E4F5BF92-37EB-45ED-A369-5E7DB6A8F713}">
      <dsp:nvSpPr>
        <dsp:cNvPr id="0" name=""/>
        <dsp:cNvSpPr/>
      </dsp:nvSpPr>
      <dsp:spPr>
        <a:xfrm>
          <a:off x="0" y="3055521"/>
          <a:ext cx="8229600" cy="671580"/>
        </a:xfrm>
        <a:prstGeom prst="roundRect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Стимулирующая </a:t>
          </a:r>
          <a:endParaRPr lang="ru-RU" sz="2800" kern="1200"/>
        </a:p>
      </dsp:txBody>
      <dsp:txXfrm>
        <a:off x="32784" y="3088305"/>
        <a:ext cx="8164032" cy="606012"/>
      </dsp:txXfrm>
    </dsp:sp>
    <dsp:sp modelId="{A9BB2057-A2E7-457C-96E5-A4EAAC70F07F}">
      <dsp:nvSpPr>
        <dsp:cNvPr id="0" name=""/>
        <dsp:cNvSpPr/>
      </dsp:nvSpPr>
      <dsp:spPr>
        <a:xfrm>
          <a:off x="0" y="3807741"/>
          <a:ext cx="8229600" cy="6715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Оценочная</a:t>
          </a:r>
          <a:endParaRPr lang="ru-RU" sz="2800" kern="1200"/>
        </a:p>
      </dsp:txBody>
      <dsp:txXfrm>
        <a:off x="32784" y="3840525"/>
        <a:ext cx="8164032" cy="6060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24A39C-DC85-4203-8B22-400AB371725B}">
      <dsp:nvSpPr>
        <dsp:cNvPr id="0" name=""/>
        <dsp:cNvSpPr/>
      </dsp:nvSpPr>
      <dsp:spPr>
        <a:xfrm>
          <a:off x="0" y="24897"/>
          <a:ext cx="8229600" cy="11216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Предварительный</a:t>
          </a:r>
          <a:endParaRPr lang="ru-RU" sz="4400" kern="1200" dirty="0"/>
        </a:p>
      </dsp:txBody>
      <dsp:txXfrm>
        <a:off x="54756" y="79653"/>
        <a:ext cx="8120088" cy="1012162"/>
      </dsp:txXfrm>
    </dsp:sp>
    <dsp:sp modelId="{B2AA7729-1DAF-4362-9078-A7D423F6BA5A}">
      <dsp:nvSpPr>
        <dsp:cNvPr id="0" name=""/>
        <dsp:cNvSpPr/>
      </dsp:nvSpPr>
      <dsp:spPr>
        <a:xfrm>
          <a:off x="0" y="1322251"/>
          <a:ext cx="8229600" cy="1059668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smtClean="0"/>
            <a:t>Текущий</a:t>
          </a:r>
          <a:endParaRPr lang="ru-RU" sz="4400" kern="1200"/>
        </a:p>
      </dsp:txBody>
      <dsp:txXfrm>
        <a:off x="51729" y="1373980"/>
        <a:ext cx="8126142" cy="956210"/>
      </dsp:txXfrm>
    </dsp:sp>
    <dsp:sp modelId="{9A0A5F3D-695C-4F67-B1EC-F05BD91054F1}">
      <dsp:nvSpPr>
        <dsp:cNvPr id="0" name=""/>
        <dsp:cNvSpPr/>
      </dsp:nvSpPr>
      <dsp:spPr>
        <a:xfrm>
          <a:off x="0" y="2557600"/>
          <a:ext cx="8229600" cy="1105653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smtClean="0"/>
            <a:t>Промежуточный</a:t>
          </a:r>
          <a:endParaRPr lang="ru-RU" sz="4400" kern="1200"/>
        </a:p>
      </dsp:txBody>
      <dsp:txXfrm>
        <a:off x="53974" y="2611574"/>
        <a:ext cx="8121652" cy="997705"/>
      </dsp:txXfrm>
    </dsp:sp>
    <dsp:sp modelId="{F26519E1-02D9-4541-876D-992AA94438EA}">
      <dsp:nvSpPr>
        <dsp:cNvPr id="0" name=""/>
        <dsp:cNvSpPr/>
      </dsp:nvSpPr>
      <dsp:spPr>
        <a:xfrm>
          <a:off x="0" y="3838933"/>
          <a:ext cx="8229600" cy="113332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smtClean="0"/>
            <a:t>Итоговый </a:t>
          </a:r>
          <a:endParaRPr lang="ru-RU" sz="4400" kern="1200"/>
        </a:p>
      </dsp:txBody>
      <dsp:txXfrm>
        <a:off x="55324" y="3894257"/>
        <a:ext cx="8118952" cy="102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55DDE0-AB54-49AA-BE88-F00F3EC8D719}">
      <dsp:nvSpPr>
        <dsp:cNvPr id="0" name=""/>
        <dsp:cNvSpPr/>
      </dsp:nvSpPr>
      <dsp:spPr>
        <a:xfrm>
          <a:off x="0" y="11777"/>
          <a:ext cx="8229600" cy="5036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Лексический диктант</a:t>
          </a:r>
          <a:endParaRPr lang="ru-RU" sz="2100" kern="1200"/>
        </a:p>
      </dsp:txBody>
      <dsp:txXfrm>
        <a:off x="24588" y="36365"/>
        <a:ext cx="8180424" cy="454509"/>
      </dsp:txXfrm>
    </dsp:sp>
    <dsp:sp modelId="{8EE87E61-CDC4-48FC-BE44-12231927CC1F}">
      <dsp:nvSpPr>
        <dsp:cNvPr id="0" name=""/>
        <dsp:cNvSpPr/>
      </dsp:nvSpPr>
      <dsp:spPr>
        <a:xfrm>
          <a:off x="0" y="575942"/>
          <a:ext cx="8229600" cy="503685"/>
        </a:xfrm>
        <a:prstGeom prst="roundRect">
          <a:avLst/>
        </a:prstGeom>
        <a:solidFill>
          <a:schemeClr val="accent5">
            <a:hueOff val="-1241735"/>
            <a:satOff val="4976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Диктант в картинках</a:t>
          </a:r>
          <a:endParaRPr lang="ru-RU" sz="2100" kern="1200"/>
        </a:p>
      </dsp:txBody>
      <dsp:txXfrm>
        <a:off x="24588" y="600530"/>
        <a:ext cx="8180424" cy="454509"/>
      </dsp:txXfrm>
    </dsp:sp>
    <dsp:sp modelId="{61F0C5F0-B222-4BBE-9F9F-D7FC164AEC6A}">
      <dsp:nvSpPr>
        <dsp:cNvPr id="0" name=""/>
        <dsp:cNvSpPr/>
      </dsp:nvSpPr>
      <dsp:spPr>
        <a:xfrm>
          <a:off x="0" y="1140107"/>
          <a:ext cx="8229600" cy="503685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Краткая самостоятельная работа</a:t>
          </a:r>
          <a:endParaRPr lang="ru-RU" sz="2100" kern="1200"/>
        </a:p>
      </dsp:txBody>
      <dsp:txXfrm>
        <a:off x="24588" y="1164695"/>
        <a:ext cx="8180424" cy="454509"/>
      </dsp:txXfrm>
    </dsp:sp>
    <dsp:sp modelId="{52BF0903-3948-4984-A8A4-19A48BC773B2}">
      <dsp:nvSpPr>
        <dsp:cNvPr id="0" name=""/>
        <dsp:cNvSpPr/>
      </dsp:nvSpPr>
      <dsp:spPr>
        <a:xfrm>
          <a:off x="0" y="1704272"/>
          <a:ext cx="8229600" cy="503685"/>
        </a:xfrm>
        <a:prstGeom prst="roundRect">
          <a:avLst/>
        </a:prstGeom>
        <a:solidFill>
          <a:schemeClr val="accent5">
            <a:hueOff val="-3725204"/>
            <a:satOff val="14929"/>
            <a:lumOff val="3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Тест</a:t>
          </a:r>
          <a:endParaRPr lang="ru-RU" sz="2100" kern="1200"/>
        </a:p>
      </dsp:txBody>
      <dsp:txXfrm>
        <a:off x="24588" y="1728860"/>
        <a:ext cx="8180424" cy="454509"/>
      </dsp:txXfrm>
    </dsp:sp>
    <dsp:sp modelId="{D0F7F6D5-7FF3-40EA-9538-17E5E2606666}">
      <dsp:nvSpPr>
        <dsp:cNvPr id="0" name=""/>
        <dsp:cNvSpPr/>
      </dsp:nvSpPr>
      <dsp:spPr>
        <a:xfrm>
          <a:off x="0" y="2268437"/>
          <a:ext cx="8229600" cy="503685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Метод проектов</a:t>
          </a:r>
          <a:endParaRPr lang="ru-RU" sz="2100" kern="1200"/>
        </a:p>
      </dsp:txBody>
      <dsp:txXfrm>
        <a:off x="24588" y="2293025"/>
        <a:ext cx="8180424" cy="454509"/>
      </dsp:txXfrm>
    </dsp:sp>
    <dsp:sp modelId="{ED602374-AA96-4E00-B64A-BC8A2D8C85FE}">
      <dsp:nvSpPr>
        <dsp:cNvPr id="0" name=""/>
        <dsp:cNvSpPr/>
      </dsp:nvSpPr>
      <dsp:spPr>
        <a:xfrm>
          <a:off x="0" y="2832602"/>
          <a:ext cx="8229600" cy="503685"/>
        </a:xfrm>
        <a:prstGeom prst="roundRect">
          <a:avLst/>
        </a:prstGeom>
        <a:solidFill>
          <a:schemeClr val="accent5">
            <a:hueOff val="-6208672"/>
            <a:satOff val="24882"/>
            <a:lumOff val="5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Устный зачет по изученной теме</a:t>
          </a:r>
          <a:endParaRPr lang="ru-RU" sz="2100" kern="1200"/>
        </a:p>
      </dsp:txBody>
      <dsp:txXfrm>
        <a:off x="24588" y="2857190"/>
        <a:ext cx="8180424" cy="454509"/>
      </dsp:txXfrm>
    </dsp:sp>
    <dsp:sp modelId="{AA8C2763-C8B0-42E6-AC75-A25D89446AE7}">
      <dsp:nvSpPr>
        <dsp:cNvPr id="0" name=""/>
        <dsp:cNvSpPr/>
      </dsp:nvSpPr>
      <dsp:spPr>
        <a:xfrm>
          <a:off x="0" y="3396767"/>
          <a:ext cx="8229600" cy="503685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Классический устный опрос у доски</a:t>
          </a:r>
          <a:endParaRPr lang="ru-RU" sz="2100" kern="1200"/>
        </a:p>
      </dsp:txBody>
      <dsp:txXfrm>
        <a:off x="24588" y="3421355"/>
        <a:ext cx="8180424" cy="454509"/>
      </dsp:txXfrm>
    </dsp:sp>
    <dsp:sp modelId="{C3F849F1-2858-44B4-9E00-6676A006ABBA}">
      <dsp:nvSpPr>
        <dsp:cNvPr id="0" name=""/>
        <dsp:cNvSpPr/>
      </dsp:nvSpPr>
      <dsp:spPr>
        <a:xfrm>
          <a:off x="0" y="3960932"/>
          <a:ext cx="8229600" cy="503685"/>
        </a:xfrm>
        <a:prstGeom prst="roundRect">
          <a:avLst/>
        </a:prstGeom>
        <a:solidFill>
          <a:schemeClr val="accent5">
            <a:hueOff val="-8692142"/>
            <a:satOff val="34835"/>
            <a:lumOff val="7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Самоконтроль</a:t>
          </a:r>
          <a:endParaRPr lang="ru-RU" sz="2100" kern="1200"/>
        </a:p>
      </dsp:txBody>
      <dsp:txXfrm>
        <a:off x="24588" y="3985520"/>
        <a:ext cx="8180424" cy="454509"/>
      </dsp:txXfrm>
    </dsp:sp>
    <dsp:sp modelId="{C4B018DE-B529-4FA4-8445-D991594DA801}">
      <dsp:nvSpPr>
        <dsp:cNvPr id="0" name=""/>
        <dsp:cNvSpPr/>
      </dsp:nvSpPr>
      <dsp:spPr>
        <a:xfrm>
          <a:off x="0" y="4525097"/>
          <a:ext cx="8229600" cy="50368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Игровые виды и формы проверки знаний</a:t>
          </a:r>
          <a:endParaRPr lang="ru-RU" sz="2100" kern="1200"/>
        </a:p>
      </dsp:txBody>
      <dsp:txXfrm>
        <a:off x="24588" y="4549685"/>
        <a:ext cx="8180424" cy="4545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7CAEE-A892-44AF-8508-2692004D1502}">
      <dsp:nvSpPr>
        <dsp:cNvPr id="0" name=""/>
        <dsp:cNvSpPr/>
      </dsp:nvSpPr>
      <dsp:spPr>
        <a:xfrm>
          <a:off x="0" y="42771"/>
          <a:ext cx="8229600" cy="8634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Для чего</a:t>
          </a:r>
          <a:endParaRPr lang="ru-RU" sz="3600" kern="1200" dirty="0"/>
        </a:p>
      </dsp:txBody>
      <dsp:txXfrm>
        <a:off x="42151" y="84922"/>
        <a:ext cx="8145298" cy="779158"/>
      </dsp:txXfrm>
    </dsp:sp>
    <dsp:sp modelId="{C57DA1DA-6012-4688-AE55-39C0009E932D}">
      <dsp:nvSpPr>
        <dsp:cNvPr id="0" name=""/>
        <dsp:cNvSpPr/>
      </dsp:nvSpPr>
      <dsp:spPr>
        <a:xfrm>
          <a:off x="0" y="906231"/>
          <a:ext cx="8229600" cy="357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объективно оценить обучающихся </a:t>
          </a:r>
          <a:endParaRPr lang="ru-RU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научить обучающихся самооценке </a:t>
          </a:r>
          <a:endParaRPr lang="ru-RU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smtClean="0"/>
            <a:t>выявить пробелы в знаниях, проблемы в усвоении отдельными учащимися изучаемого материала</a:t>
          </a:r>
          <a:endParaRPr lang="ru-RU" sz="2800" kern="120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smtClean="0"/>
            <a:t>провести коррекционную работу;</a:t>
          </a:r>
          <a:endParaRPr lang="ru-RU" sz="2800" kern="120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smtClean="0"/>
            <a:t>создать условия, которые обеспечат высокий уровень учебной мотивации</a:t>
          </a:r>
          <a:endParaRPr lang="ru-RU" sz="2800" kern="1200"/>
        </a:p>
      </dsp:txBody>
      <dsp:txXfrm>
        <a:off x="0" y="906231"/>
        <a:ext cx="8229600" cy="3576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89AE-67D7-42A8-B183-C8A2735C60A6}" type="datetimeFigureOut">
              <a:rPr lang="ru-RU" smtClean="0"/>
              <a:pPr/>
              <a:t>пт 20.03.20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C45E-0D8E-418C-89C3-9CB0CEC79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89AE-67D7-42A8-B183-C8A2735C60A6}" type="datetimeFigureOut">
              <a:rPr lang="ru-RU" smtClean="0"/>
              <a:pPr/>
              <a:t>пт 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C45E-0D8E-418C-89C3-9CB0CEC79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89AE-67D7-42A8-B183-C8A2735C60A6}" type="datetimeFigureOut">
              <a:rPr lang="ru-RU" smtClean="0"/>
              <a:pPr/>
              <a:t>пт 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C45E-0D8E-418C-89C3-9CB0CEC79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89AE-67D7-42A8-B183-C8A2735C60A6}" type="datetimeFigureOut">
              <a:rPr lang="ru-RU" smtClean="0"/>
              <a:pPr/>
              <a:t>пт 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C45E-0D8E-418C-89C3-9CB0CEC79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89AE-67D7-42A8-B183-C8A2735C60A6}" type="datetimeFigureOut">
              <a:rPr lang="ru-RU" smtClean="0"/>
              <a:pPr/>
              <a:t>пт 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C45E-0D8E-418C-89C3-9CB0CEC79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89AE-67D7-42A8-B183-C8A2735C60A6}" type="datetimeFigureOut">
              <a:rPr lang="ru-RU" smtClean="0"/>
              <a:pPr/>
              <a:t>пт 20.03.20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C45E-0D8E-418C-89C3-9CB0CEC79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89AE-67D7-42A8-B183-C8A2735C60A6}" type="datetimeFigureOut">
              <a:rPr lang="ru-RU" smtClean="0"/>
              <a:pPr/>
              <a:t>пт 20.03.20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C45E-0D8E-418C-89C3-9CB0CEC79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89AE-67D7-42A8-B183-C8A2735C60A6}" type="datetimeFigureOut">
              <a:rPr lang="ru-RU" smtClean="0"/>
              <a:pPr/>
              <a:t>пт 20.03.20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C45E-0D8E-418C-89C3-9CB0CEC79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89AE-67D7-42A8-B183-C8A2735C60A6}" type="datetimeFigureOut">
              <a:rPr lang="ru-RU" smtClean="0"/>
              <a:pPr/>
              <a:t>пт 20.03.20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C45E-0D8E-418C-89C3-9CB0CEC79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89AE-67D7-42A8-B183-C8A2735C60A6}" type="datetimeFigureOut">
              <a:rPr lang="ru-RU" smtClean="0"/>
              <a:pPr/>
              <a:t>пт 20.03.20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C45E-0D8E-418C-89C3-9CB0CEC79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89AE-67D7-42A8-B183-C8A2735C60A6}" type="datetimeFigureOut">
              <a:rPr lang="ru-RU" smtClean="0"/>
              <a:pPr/>
              <a:t>пт 20.03.20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B9C45E-0D8E-418C-89C3-9CB0CEC797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1989AE-67D7-42A8-B183-C8A2735C60A6}" type="datetimeFigureOut">
              <a:rPr lang="ru-RU" smtClean="0"/>
              <a:pPr/>
              <a:t>пт 20.03.20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B9C45E-0D8E-418C-89C3-9CB0CEC7971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000240"/>
            <a:ext cx="7772400" cy="235745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4000" u="sng" dirty="0" smtClean="0">
                <a:effectLst/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en-US" sz="4000" u="sng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u="sng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u="sng" dirty="0" smtClean="0">
                <a:effectLst/>
                <a:latin typeface="Times New Roman" pitchFamily="18" charset="0"/>
                <a:cs typeface="Times New Roman" pitchFamily="18" charset="0"/>
              </a:rPr>
              <a:t>контрольно- оценочной деятельности обучающихся на уроках английского языка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70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Comic Sans MS" pitchFamily="66" charset="0"/>
              </a:rPr>
              <a:t>Лист самооценки </a:t>
            </a:r>
            <a:endParaRPr lang="ru-RU" dirty="0">
              <a:latin typeface="Comic Sans MS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32109227"/>
              </p:ext>
            </p:extLst>
          </p:nvPr>
        </p:nvGraphicFramePr>
        <p:xfrm>
          <a:off x="-1" y="1595654"/>
          <a:ext cx="8858281" cy="5213564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3296922"/>
                <a:gridCol w="1514417"/>
                <a:gridCol w="1347525"/>
                <a:gridCol w="1308447"/>
                <a:gridCol w="1390970"/>
              </a:tblGrid>
              <a:tr h="892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Description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of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achievement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omic Sans MS"/>
                          <a:ea typeface="Times New Roman"/>
                          <a:cs typeface="Times New Roman"/>
                        </a:rPr>
                        <a:t>Excellent</a:t>
                      </a:r>
                      <a:r>
                        <a:rPr lang="en-US" sz="1400" dirty="0" smtClean="0">
                          <a:effectLst/>
                          <a:latin typeface="Comic Sans MS"/>
                          <a:ea typeface="Times New Roman"/>
                          <a:cs typeface="Times New Roman"/>
                          <a:sym typeface="Wingdings" pitchFamily="2" charset="2"/>
                        </a:rPr>
                        <a:t></a:t>
                      </a:r>
                      <a:r>
                        <a:rPr lang="en-US" sz="1400" dirty="0" smtClean="0">
                          <a:effectLst/>
                          <a:latin typeface="Comic Sans MS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omic Sans MS"/>
                          <a:ea typeface="Times New Roman"/>
                          <a:cs typeface="Times New Roman"/>
                        </a:rPr>
                        <a:t>Very good</a:t>
                      </a:r>
                      <a:r>
                        <a:rPr lang="en-US" sz="1400" dirty="0" smtClean="0">
                          <a:effectLst/>
                          <a:latin typeface="Comic Sans MS"/>
                          <a:ea typeface="Times New Roman"/>
                          <a:cs typeface="Times New Roman"/>
                          <a:sym typeface="Wingdings" pitchFamily="2" charset="2"/>
                        </a:rPr>
                        <a:t></a:t>
                      </a:r>
                      <a:r>
                        <a:rPr lang="en-US" sz="1400" dirty="0" smtClean="0">
                          <a:effectLst/>
                          <a:latin typeface="Comic Sans MS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omic Sans MS"/>
                          <a:ea typeface="Times New Roman"/>
                          <a:cs typeface="Times New Roman"/>
                        </a:rPr>
                        <a:t>OK!</a:t>
                      </a:r>
                      <a:endParaRPr lang="en-US" sz="14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omic Sans MS"/>
                          <a:ea typeface="Times New Roman"/>
                          <a:cs typeface="Times New Roman"/>
                        </a:rPr>
                        <a:t>Not very good</a:t>
                      </a:r>
                      <a:r>
                        <a:rPr lang="en-US" sz="1400" dirty="0" smtClean="0">
                          <a:effectLst/>
                          <a:latin typeface="Comic Sans MS"/>
                          <a:ea typeface="Times New Roman"/>
                          <a:cs typeface="Times New Roman"/>
                          <a:sym typeface="Wingdings" pitchFamily="2" charset="2"/>
                        </a:rPr>
                        <a:t></a:t>
                      </a:r>
                      <a:endParaRPr lang="en-US" sz="14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2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omic Sans MS" pitchFamily="66" charset="0"/>
                        </a:rPr>
                        <a:t>I can talk about rooms, furniture and appliances</a:t>
                      </a:r>
                      <a:endParaRPr lang="ru-RU" sz="1600" dirty="0">
                        <a:effectLst/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3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omic Sans MS" pitchFamily="66" charset="0"/>
                        </a:rPr>
                        <a:t>I can talk about geographical</a:t>
                      </a:r>
                      <a:r>
                        <a:rPr lang="en-US" sz="1600" baseline="0" dirty="0" smtClean="0">
                          <a:effectLst/>
                          <a:latin typeface="Comic Sans MS" pitchFamily="66" charset="0"/>
                        </a:rPr>
                        <a:t> features</a:t>
                      </a:r>
                      <a:r>
                        <a:rPr lang="en-US" sz="1600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endParaRPr lang="ru-RU" sz="1600" dirty="0">
                        <a:effectLst/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6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omic Sans MS" pitchFamily="66" charset="0"/>
                        </a:rPr>
                        <a:t>I can talk about </a:t>
                      </a:r>
                      <a:r>
                        <a:rPr lang="en-US" sz="1600" dirty="0" smtClean="0">
                          <a:effectLst/>
                          <a:latin typeface="Comic Sans MS" pitchFamily="66" charset="0"/>
                        </a:rPr>
                        <a:t>shops and products</a:t>
                      </a:r>
                      <a:endParaRPr lang="ru-RU" sz="1600" dirty="0">
                        <a:effectLst/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omic Sans MS" pitchFamily="66" charset="0"/>
                        </a:rPr>
                        <a:t>I can </a:t>
                      </a:r>
                      <a:r>
                        <a:rPr lang="en-US" sz="1600" dirty="0" smtClean="0">
                          <a:effectLst/>
                          <a:latin typeface="Comic Sans MS" pitchFamily="66" charset="0"/>
                        </a:rPr>
                        <a:t>give directions</a:t>
                      </a:r>
                      <a:endParaRPr lang="ru-RU" sz="1600" dirty="0">
                        <a:effectLst/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omic Sans MS" pitchFamily="66" charset="0"/>
                        </a:rPr>
                        <a:t>I can </a:t>
                      </a:r>
                      <a:r>
                        <a:rPr lang="en-US" sz="1600" dirty="0" smtClean="0">
                          <a:effectLst/>
                          <a:latin typeface="Comic Sans MS" pitchFamily="66" charset="0"/>
                        </a:rPr>
                        <a:t>request information about renting a flat </a:t>
                      </a:r>
                      <a:endParaRPr lang="ru-RU" sz="1600" dirty="0">
                        <a:effectLst/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omic Sans MS" pitchFamily="66" charset="0"/>
                        </a:rPr>
                        <a:t>I can </a:t>
                      </a:r>
                      <a:r>
                        <a:rPr lang="en-US" sz="1600" dirty="0" smtClean="0">
                          <a:effectLst/>
                          <a:latin typeface="Comic Sans MS" pitchFamily="66" charset="0"/>
                        </a:rPr>
                        <a:t>write a short text describing my </a:t>
                      </a:r>
                      <a:r>
                        <a:rPr lang="en-US" sz="1600" dirty="0" err="1" smtClean="0">
                          <a:effectLst/>
                          <a:latin typeface="Comic Sans MS" pitchFamily="66" charset="0"/>
                        </a:rPr>
                        <a:t>favourite</a:t>
                      </a:r>
                      <a:r>
                        <a:rPr lang="en-US" sz="1600" dirty="0" smtClean="0">
                          <a:effectLst/>
                          <a:latin typeface="Comic Sans MS" pitchFamily="66" charset="0"/>
                        </a:rPr>
                        <a:t> room</a:t>
                      </a:r>
                      <a:endParaRPr lang="ru-RU" sz="1600" dirty="0">
                        <a:effectLst/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omic Sans MS" pitchFamily="66" charset="0"/>
                          <a:ea typeface="Times New Roman"/>
                          <a:cs typeface="Times New Roman"/>
                        </a:rPr>
                        <a:t>I can write an email to a pen-friend about my house</a:t>
                      </a:r>
                      <a:endParaRPr lang="ru-RU" sz="1600" dirty="0">
                        <a:effectLst/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omic Sans MS" pitchFamily="66" charset="0"/>
                          <a:ea typeface="Times New Roman"/>
                          <a:cs typeface="Times New Roman"/>
                        </a:rPr>
                        <a:t>Write sentences comparing your lifestyle to another people’s </a:t>
                      </a:r>
                      <a:endParaRPr lang="ru-RU" sz="1600" dirty="0">
                        <a:effectLst/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51" name="Рисунок 7" descr="Описание: http://shelharrington.com/wp-content/uploads/2013/06/bigstock-Happy-Smiley-Emoticon-Face-4069556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58" y="1928802"/>
            <a:ext cx="743121" cy="5146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Рисунок 4" descr="Описание: https://accountingweekly.com/wp-content/uploads/2015/04/HiR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62" y="1928802"/>
            <a:ext cx="738185" cy="5391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https://img-fotki.yandex.ru/get/128446/155295907.f90/0_1a80ed_e92b4d2c_orig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1714488"/>
            <a:ext cx="714380" cy="63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s://yt3.ggpht.com/a-/AAuE7mA2dZlirxZ9TcuSeYNhYI4IW5OIqlXmj0M7Ng=s800-mo-c-c0xffffffff-rj-k-no"/>
          <p:cNvPicPr>
            <a:picLocks noChangeAspect="1" noChangeArrowheads="1"/>
          </p:cNvPicPr>
          <p:nvPr/>
        </p:nvPicPr>
        <p:blipFill>
          <a:blip r:embed="rId5" cstate="print"/>
          <a:srcRect l="5000" r="10000" b="10997"/>
          <a:stretch>
            <a:fillRect/>
          </a:stretch>
        </p:blipFill>
        <p:spPr bwMode="auto">
          <a:xfrm>
            <a:off x="5072066" y="1857364"/>
            <a:ext cx="545797" cy="5715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8930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Лист </a:t>
            </a:r>
            <a:r>
              <a:rPr lang="ru-RU" dirty="0"/>
              <a:t>самооценки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68283515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8414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357298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– определение уровня владения языком, достигнутого учащимися за определенный период обучения.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2500306"/>
            <a:ext cx="578647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Контроль: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стимулирует учебную деятельность;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повышает мотивацию обучения;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позволяет ученику корректировать свою учебную деятельность.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43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Объекты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контроля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95518427"/>
              </p:ext>
            </p:extLst>
          </p:nvPr>
        </p:nvGraphicFramePr>
        <p:xfrm>
          <a:off x="428596" y="1714488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41119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</a:t>
            </a:r>
            <a:r>
              <a:rPr lang="ru-RU" dirty="0" smtClean="0"/>
              <a:t>ункции </a:t>
            </a:r>
            <a:r>
              <a:rPr lang="ru-RU" dirty="0"/>
              <a:t>контроля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34483840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6339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ru-RU" dirty="0" smtClean="0"/>
              <a:t>Виды контроля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44839435"/>
              </p:ext>
            </p:extLst>
          </p:nvPr>
        </p:nvGraphicFramePr>
        <p:xfrm>
          <a:off x="457200" y="1600200"/>
          <a:ext cx="82296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47229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ru-RU" dirty="0" smtClean="0"/>
              <a:t>Формы контроля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02526558"/>
              </p:ext>
            </p:extLst>
          </p:nvPr>
        </p:nvGraphicFramePr>
        <p:xfrm>
          <a:off x="428596" y="1428736"/>
          <a:ext cx="82296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80214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latin typeface="Comic Sans MS" pitchFamily="66" charset="0"/>
              </a:rPr>
              <a:t>Пример </a:t>
            </a:r>
            <a:r>
              <a:rPr lang="ru-RU" sz="3200" b="1" u="sng" dirty="0" smtClean="0">
                <a:latin typeface="Comic Sans MS" pitchFamily="66" charset="0"/>
              </a:rPr>
              <a:t>организации самостоятельной оценки деятельности учащихся к УМК «</a:t>
            </a:r>
            <a:r>
              <a:rPr lang="en-US" sz="3200" b="1" u="sng" dirty="0" smtClean="0">
                <a:latin typeface="Comic Sans MS" pitchFamily="66" charset="0"/>
              </a:rPr>
              <a:t>Starlight</a:t>
            </a:r>
            <a:r>
              <a:rPr lang="ru-RU" sz="3200" b="1" u="sng" dirty="0" smtClean="0">
                <a:latin typeface="Comic Sans MS" pitchFamily="66" charset="0"/>
              </a:rPr>
              <a:t>»</a:t>
            </a:r>
            <a:r>
              <a:rPr lang="en-US" sz="3200" b="1" u="sng" dirty="0" smtClean="0">
                <a:latin typeface="Comic Sans MS" pitchFamily="66" charset="0"/>
              </a:rPr>
              <a:t>, 5 </a:t>
            </a:r>
            <a:r>
              <a:rPr lang="ru-RU" sz="3200" b="1" u="sng" dirty="0" smtClean="0">
                <a:latin typeface="Comic Sans MS" pitchFamily="66" charset="0"/>
              </a:rPr>
              <a:t>класс 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2071678"/>
            <a:ext cx="55007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Учащиеся делятся на группы и получают карточку с заданиями.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упражнения, они проверяют правильность выполнения по листку контроля, выставляя себе баллы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проверки остаются вопросы, учащиеся консультируются с учителем.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930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285860"/>
          </a:xfrm>
        </p:spPr>
        <p:txBody>
          <a:bodyPr>
            <a:noAutofit/>
          </a:bodyPr>
          <a:lstStyle/>
          <a:p>
            <a:pPr algn="ctr"/>
            <a:r>
              <a:rPr lang="ru-RU" sz="2400" b="1" u="sng" dirty="0" smtClean="0">
                <a:latin typeface="Comic Sans MS" pitchFamily="66" charset="0"/>
              </a:rPr>
              <a:t>Пример </a:t>
            </a:r>
            <a:r>
              <a:rPr lang="ru-RU" sz="2400" b="1" u="sng" dirty="0" smtClean="0">
                <a:latin typeface="Comic Sans MS" pitchFamily="66" charset="0"/>
              </a:rPr>
              <a:t>организации самостоятельной оценки деятельности учащихся к УМК «</a:t>
            </a:r>
            <a:r>
              <a:rPr lang="en-US" sz="2400" b="1" u="sng" dirty="0" smtClean="0">
                <a:latin typeface="Comic Sans MS" pitchFamily="66" charset="0"/>
              </a:rPr>
              <a:t>Starlight</a:t>
            </a:r>
            <a:r>
              <a:rPr lang="ru-RU" sz="2400" b="1" u="sng" dirty="0" smtClean="0">
                <a:latin typeface="Comic Sans MS" pitchFamily="66" charset="0"/>
              </a:rPr>
              <a:t>»</a:t>
            </a:r>
            <a:r>
              <a:rPr lang="en-US" sz="2400" b="1" u="sng" dirty="0" smtClean="0">
                <a:latin typeface="Comic Sans MS" pitchFamily="66" charset="0"/>
              </a:rPr>
              <a:t>, 5 </a:t>
            </a:r>
            <a:r>
              <a:rPr lang="ru-RU" sz="2400" b="1" u="sng" dirty="0" smtClean="0">
                <a:latin typeface="Comic Sans MS" pitchFamily="66" charset="0"/>
              </a:rPr>
              <a:t>класс </a:t>
            </a:r>
            <a:r>
              <a:rPr lang="ru-RU" sz="2400" b="1" u="sng" dirty="0" smtClean="0">
                <a:latin typeface="Comic Sans MS" pitchFamily="66" charset="0"/>
              </a:rPr>
              <a:t>(</a:t>
            </a:r>
            <a:r>
              <a:rPr lang="ru-RU" sz="2400" b="1" dirty="0" smtClean="0">
                <a:latin typeface="Comic Sans MS" pitchFamily="66" charset="0"/>
              </a:rPr>
              <a:t>по </a:t>
            </a:r>
            <a:r>
              <a:rPr lang="ru-RU" sz="2400" b="1" dirty="0" smtClean="0">
                <a:latin typeface="Comic Sans MS" pitchFamily="66" charset="0"/>
              </a:rPr>
              <a:t>теме «</a:t>
            </a:r>
            <a:r>
              <a:rPr lang="en-US" sz="2400" b="1" dirty="0" smtClean="0">
                <a:latin typeface="Comic Sans MS" pitchFamily="66" charset="0"/>
              </a:rPr>
              <a:t>East</a:t>
            </a:r>
            <a:r>
              <a:rPr lang="ru-RU" sz="2400" b="1" dirty="0" smtClean="0">
                <a:latin typeface="Comic Sans MS" pitchFamily="66" charset="0"/>
              </a:rPr>
              <a:t>, </a:t>
            </a:r>
            <a:r>
              <a:rPr lang="en-US" sz="2400" b="1" dirty="0" smtClean="0">
                <a:latin typeface="Comic Sans MS" pitchFamily="66" charset="0"/>
              </a:rPr>
              <a:t>west home is best </a:t>
            </a:r>
            <a:r>
              <a:rPr lang="ru-RU" sz="2400" b="1" dirty="0" smtClean="0">
                <a:latin typeface="Comic Sans MS" pitchFamily="66" charset="0"/>
              </a:rPr>
              <a:t>»)</a:t>
            </a:r>
            <a:endParaRPr lang="ru-RU" sz="2400" b="1" u="sng" dirty="0">
              <a:latin typeface="Comic Sans MS" pitchFamily="66" charset="0"/>
            </a:endParaRPr>
          </a:p>
        </p:txBody>
      </p:sp>
      <p:pic>
        <p:nvPicPr>
          <p:cNvPr id="4" name="Рисунок 3" descr="http://images.digopaul.com/wp-content/uploads/related_images/2015/09/09/start_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487"/>
            <a:ext cx="1571604" cy="105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1428728" y="1928802"/>
            <a:ext cx="466725" cy="2667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000232" y="1285860"/>
            <a:ext cx="2071702" cy="21431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u="sng" dirty="0" smtClean="0">
                <a:latin typeface="Times New Roman" pitchFamily="18" charset="0"/>
                <a:cs typeface="Times New Roman" pitchFamily="18" charset="0"/>
              </a:rPr>
              <a:t>1. Write the plural form: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man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roof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brush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knife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boy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raspberry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tomato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bus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4071934" y="1928802"/>
            <a:ext cx="466725" cy="2667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4572000" y="1357298"/>
            <a:ext cx="2231668" cy="22860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u="sng" dirty="0" smtClean="0">
                <a:latin typeface="Times New Roman" pitchFamily="18" charset="0"/>
                <a:cs typeface="Times New Roman" pitchFamily="18" charset="0"/>
              </a:rPr>
              <a:t>Fill in </a:t>
            </a:r>
            <a:r>
              <a:rPr lang="en-US" sz="1400" b="1" u="sng" dirty="0" err="1" smtClean="0">
                <a:latin typeface="Times New Roman" pitchFamily="18" charset="0"/>
                <a:cs typeface="Times New Roman" pitchFamily="18" charset="0"/>
              </a:rPr>
              <a:t>a,an,the</a:t>
            </a:r>
            <a:r>
              <a:rPr lang="en-US" sz="1400" b="1" u="sng" dirty="0" smtClean="0">
                <a:latin typeface="Times New Roman" pitchFamily="18" charset="0"/>
                <a:cs typeface="Times New Roman" pitchFamily="18" charset="0"/>
              </a:rPr>
              <a:t> or -.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1Tthere is ___  cup on the table.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2.  ____ cup is Mary`s.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3. ____ their cottage is in  _____England.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 4.  ______these balls are yellow.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5. Has he got _____  washing machine?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6786578" y="1928802"/>
            <a:ext cx="466725" cy="2667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5929322" y="3929066"/>
            <a:ext cx="3007221" cy="18828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1400" b="1" u="sng" dirty="0" smtClean="0">
                <a:latin typeface="Times New Roman" pitchFamily="18" charset="0"/>
                <a:cs typeface="Arial" pitchFamily="34" charset="0"/>
              </a:rPr>
              <a:t>4.Translate into Russian:</a:t>
            </a:r>
            <a:endParaRPr lang="ru-RU" sz="1400" b="1" u="sng" dirty="0" smtClean="0">
              <a:latin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1400" dirty="0" smtClean="0">
                <a:latin typeface="Times New Roman" pitchFamily="18" charset="0"/>
                <a:cs typeface="Arial" pitchFamily="34" charset="0"/>
              </a:rPr>
              <a:t>Huge, earthquake-proof, iron, chore,  floating island, popular with  tourist,  a unique way of life.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 rot="10800000">
            <a:off x="5429256" y="4500570"/>
            <a:ext cx="466725" cy="2667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2714612" y="3929066"/>
            <a:ext cx="2729147" cy="236208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5. Choose the correct word.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1.Is that/these a bookcase?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2.Walk along/out the street.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3.There are some/any flowers in the vase.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4.There aren`t some/any apples in the fridge.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7. We have picnics in/at weekends.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8. There is/are books on the desk. </a:t>
            </a:r>
          </a:p>
          <a:p>
            <a:endParaRPr lang="en-US" sz="1400" dirty="0" smtClean="0"/>
          </a:p>
          <a:p>
            <a:r>
              <a:rPr lang="en-US" dirty="0" smtClean="0"/>
              <a:t>     </a:t>
            </a:r>
            <a:endParaRPr lang="en-US" dirty="0"/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7286644" y="1357298"/>
            <a:ext cx="1676307" cy="21431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3. </a:t>
            </a: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Translate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into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English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imes New Roman" pitchFamily="18" charset="0"/>
                <a:cs typeface="Arial" pitchFamily="34" charset="0"/>
              </a:rPr>
              <a:t>Соседство, спальня, зеркало, пылесос, стиральная машина,  декоративная подушка, ковер.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32442" y="3924438"/>
            <a:ext cx="2162475" cy="159279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6.</a:t>
            </a: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Make up sentences using words from the list.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lang="en-US" sz="1400" dirty="0" smtClean="0">
                <a:latin typeface="Times New Roman" pitchFamily="18" charset="0"/>
                <a:cs typeface="Arial" pitchFamily="34" charset="0"/>
              </a:rPr>
              <a:t>Great view, huge park, go straight, turn left, small windows, willow, wardrobe.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endParaRPr lang="en-US" sz="1400" b="1" u="sng" dirty="0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 rot="10800000">
            <a:off x="2161058" y="4511448"/>
            <a:ext cx="553553" cy="2667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AutoShape 8"/>
          <p:cNvSpPr>
            <a:spLocks noChangeArrowheads="1"/>
          </p:cNvSpPr>
          <p:nvPr/>
        </p:nvSpPr>
        <p:spPr bwMode="auto">
          <a:xfrm rot="5400000">
            <a:off x="780304" y="5617244"/>
            <a:ext cx="466725" cy="2667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" name="Рисунок 23" descr="http://s011.radikal.ru/i317/1705/59/c44892856c76.jpg"/>
          <p:cNvPicPr/>
          <p:nvPr/>
        </p:nvPicPr>
        <p:blipFill>
          <a:blip r:embed="rId3" cstate="print"/>
          <a:srcRect t="7692"/>
          <a:stretch>
            <a:fillRect/>
          </a:stretch>
        </p:blipFill>
        <p:spPr bwMode="auto">
          <a:xfrm>
            <a:off x="0" y="6000768"/>
            <a:ext cx="2571736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AutoShape 8"/>
          <p:cNvSpPr>
            <a:spLocks noChangeArrowheads="1"/>
          </p:cNvSpPr>
          <p:nvPr/>
        </p:nvSpPr>
        <p:spPr bwMode="auto">
          <a:xfrm rot="5400000">
            <a:off x="7751199" y="3607805"/>
            <a:ext cx="428628" cy="213897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59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714356"/>
            <a:ext cx="792961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Каждый работает в своем режиме и в конце работы видят свой результат и понимают, что конкретно ему нужно повторить. Возрастает творческая самостоятельность школьников и объем усваиваемого материала. </a:t>
            </a:r>
          </a:p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Каждый член группы несет ответственность за успех всей группы, увеличивается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плотность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общения, так как в процессе обучения они обмениваются идеями, мнениями, информацией, учатся друг у друга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таких уроках работают все учащиеся. Они учатся слушать и слышать. Каждый чувствует себя раскованно. 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Сотрудничая, ученики учатся работать без контроля со стороны учителя, совместно с товарищами, стремясь к поставленной цели.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451</TotalTime>
  <Words>564</Words>
  <Application>Microsoft Office PowerPoint</Application>
  <PresentationFormat>Экран (4:3)</PresentationFormat>
  <Paragraphs>122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 Организация  контрольно- оценочной деятельности обучающихся на уроках английского языка </vt:lpstr>
      <vt:lpstr>Контроль – определение уровня владения языком, достигнутого учащимися за определенный период обучения.</vt:lpstr>
      <vt:lpstr> Объекты контроля </vt:lpstr>
      <vt:lpstr>Функции контроля</vt:lpstr>
      <vt:lpstr>Виды контроля</vt:lpstr>
      <vt:lpstr>Формы контроля</vt:lpstr>
      <vt:lpstr>Пример организации самостоятельной оценки деятельности учащихся к УМК «Starlight», 5 класс </vt:lpstr>
      <vt:lpstr>Пример организации самостоятельной оценки деятельности учащихся к УМК «Starlight», 5 класс (по теме «East, west home is best »)</vt:lpstr>
      <vt:lpstr>Слайд 9</vt:lpstr>
      <vt:lpstr>Лист самооценки </vt:lpstr>
      <vt:lpstr> Лист самооценки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«Организация контрольно- оценочной деятельности обучающихся на уроках английского языка.»</dc:title>
  <dc:creator>Microsoft</dc:creator>
  <cp:lastModifiedBy>User</cp:lastModifiedBy>
  <cp:revision>37</cp:revision>
  <dcterms:created xsi:type="dcterms:W3CDTF">2018-03-10T14:14:04Z</dcterms:created>
  <dcterms:modified xsi:type="dcterms:W3CDTF">2020-03-20T12:43:21Z</dcterms:modified>
</cp:coreProperties>
</file>