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9" r:id="rId3"/>
    <p:sldId id="268" r:id="rId4"/>
    <p:sldId id="274" r:id="rId5"/>
    <p:sldId id="273" r:id="rId6"/>
    <p:sldId id="270" r:id="rId7"/>
    <p:sldId id="258" r:id="rId8"/>
    <p:sldId id="257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72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35688" t="24414" r="15995" b="111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36237" t="24414" r="19290" b="16015"/>
          <a:stretch>
            <a:fillRect/>
          </a:stretch>
        </p:blipFill>
        <p:spPr bwMode="auto">
          <a:xfrm>
            <a:off x="0" y="0"/>
            <a:ext cx="9144000" cy="688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36237" t="24414" r="19290" b="16015"/>
          <a:stretch>
            <a:fillRect/>
          </a:stretch>
        </p:blipFill>
        <p:spPr bwMode="auto">
          <a:xfrm>
            <a:off x="0" y="0"/>
            <a:ext cx="9144000" cy="688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36237" t="24414" r="19290" b="16015"/>
          <a:stretch>
            <a:fillRect/>
          </a:stretch>
        </p:blipFill>
        <p:spPr bwMode="auto">
          <a:xfrm>
            <a:off x="0" y="0"/>
            <a:ext cx="9144000" cy="688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36237" t="24414" r="19290" b="16015"/>
          <a:stretch>
            <a:fillRect/>
          </a:stretch>
        </p:blipFill>
        <p:spPr bwMode="auto">
          <a:xfrm>
            <a:off x="0" y="0"/>
            <a:ext cx="9144000" cy="688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36237" t="24414" r="19290" b="16015"/>
          <a:stretch>
            <a:fillRect/>
          </a:stretch>
        </p:blipFill>
        <p:spPr bwMode="auto">
          <a:xfrm>
            <a:off x="0" y="0"/>
            <a:ext cx="9144000" cy="688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36237" t="24414" r="19290" b="16015"/>
          <a:stretch>
            <a:fillRect/>
          </a:stretch>
        </p:blipFill>
        <p:spPr bwMode="auto">
          <a:xfrm>
            <a:off x="0" y="0"/>
            <a:ext cx="9144000" cy="688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35688" t="24414" r="15995" b="111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 l="35688" t="24804" r="16544" b="11719"/>
          <a:stretch>
            <a:fillRect/>
          </a:stretch>
        </p:blipFill>
        <p:spPr bwMode="auto">
          <a:xfrm>
            <a:off x="0" y="0"/>
            <a:ext cx="9144000" cy="68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35688" t="24414" r="15995" b="111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35688" t="24414" r="16544" b="1113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https://avatars.mds.yandex.net/get-zen_doc/100325/pub_5c44359f003f2c00b0461c3b_5c4448fcf0938100adff374f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781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https://kircbs.ru/userfiles/image/Kalendar/Sentyabr'_2019/1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35688" t="24414" r="15995" b="111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34590" t="22461" r="17642" b="14062"/>
          <a:stretch>
            <a:fillRect/>
          </a:stretch>
        </p:blipFill>
        <p:spPr bwMode="auto">
          <a:xfrm>
            <a:off x="-1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36237" t="24414" r="19290" b="16015"/>
          <a:stretch>
            <a:fillRect/>
          </a:stretch>
        </p:blipFill>
        <p:spPr bwMode="auto">
          <a:xfrm>
            <a:off x="0" y="0"/>
            <a:ext cx="9144000" cy="688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36237" t="24414" r="19290" b="16015"/>
          <a:stretch>
            <a:fillRect/>
          </a:stretch>
        </p:blipFill>
        <p:spPr bwMode="auto">
          <a:xfrm>
            <a:off x="0" y="0"/>
            <a:ext cx="9144000" cy="688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0</Words>
  <PresentationFormat>Экран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Panda</dc:creator>
  <cp:lastModifiedBy>Panda</cp:lastModifiedBy>
  <cp:revision>19</cp:revision>
  <dcterms:created xsi:type="dcterms:W3CDTF">2020-01-24T06:11:51Z</dcterms:created>
  <dcterms:modified xsi:type="dcterms:W3CDTF">2020-01-24T09:00:59Z</dcterms:modified>
</cp:coreProperties>
</file>