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2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81C7-21CB-4677-B8C1-8DC26ED846D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D27E-2CF0-4032-A47B-AC4798AF7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n.yandex.ru/count/S1aF3Vvq6U8502q2CNAyX5m00000EBhl2K02I09Wl0Xe172cXf_X3O01XO22cmU80OJLcuixa07IbRAuCfW1qlYdsJIW0VZKehWog06--AVPDBW1egsMpHl00GBO0QpgmHVW0UocvXJe0PG2-041Y089e0AcXGAv0fcW52r34AQQy0B3XUR52_W2We20W83WLu03aUwTe0g80_UfhTq5c0FGfm-m0mIu1Fy1w0IW2_W4nlGFY0N6z0-G1SU34Q05gUq4g0NYXGIm1UA51BW5aAe4m0MxW0p81T260z05-FK1u0Kvy0K1c0Q2qApp3g06RAW6RCa6EneDjCWxz3NH1ddoSlViQZPAsGO00020am000907Qga7_NQyhqFUVm-m1u20a0p01w2ZauC6q0S2u0U62lW70e081D08keY0WS2GW0BW2DE20O0A0S4A00000000y3_O2WBW2e29UlWAWBKOY0iIgWiG5IcGVlrs000uONDak8C50C0BWAC5o0k0r9C1sGlzTholGzv_3-WBnlGFy0iBY0oIcTw-0UWC7vWDnfgY0-0D0eaE00000000y3-G3i24FPWEkxIqe8lvZlere0x0X3sm3W6X3m0000000F0_g0_zxQ78cyZtlm_P3-b0FzTpilO_u0y1W121bSaJa13NuzxatCZvn36Q40aH00000000y3_840JG4CcChr_u40684G6G4GAX4G0000000F0_g170X3sm4G40?stat-id=9&amp;test-tag=385928753317889&amp;format-type=2&amp;actual-format=40&amp;banner-test-tags=eyI2NzcwMDE3NjQxIjoiMzg1OTI4NTgxMzgyMTQ0In0=&amp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itd0.mycdn.me/image?id=858921055488&amp;t=20&amp;plc=WEB&amp;tkn=*v5CiC8MLhReQuv0FO01aDuBWfU4"/>
          <p:cNvPicPr>
            <a:picLocks noChangeAspect="1" noChangeArrowheads="1"/>
          </p:cNvPicPr>
          <p:nvPr/>
        </p:nvPicPr>
        <p:blipFill>
          <a:blip r:embed="rId2"/>
          <a:srcRect r="15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0956141">
            <a:off x="418470" y="673084"/>
            <a:ext cx="74292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Юрий </a:t>
            </a:r>
          </a:p>
          <a:p>
            <a:r>
              <a:rPr lang="ru-RU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Бондарев</a:t>
            </a: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17 лет был в числе тех, кто сооружал укрепления под Смоленском, едва успев вернуться до начала боев в последнем эшелоне в Москву, затем – колхозный труд в степях Казахстана и в шахтах.</a:t>
            </a:r>
          </a:p>
        </p:txBody>
      </p:sp>
      <p:pic>
        <p:nvPicPr>
          <p:cNvPr id="4098" name="Picture 2" descr="http://novostiliteratury.ru/wp-content/uploads/2015/05/%D0%AE%D1%80%D0%B8%D0%B9-%D0%91%D0%BE%D0%BD%D0%B4%D0%B0%D1%80%D0%B5%D0%B2-%D1%83%D0%B4%D0%BE%D1%81%D1%82%D0%BE%D0%B5%D0%BD-%D0%9F%D0%B0%D1%82%D1%80%D0%B8%D0%B0%D1%80%D1%88%D0%B5%D0%B9-%D0%BB%D0%B8%D1%82%D0%B5%D1%80%D0%B0%D1%82%D1%83%D1%80%D0%BD%D0%BE%D0%B9-%D0%BF%D1%80%D0%B5%D0%BC%D0%B8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7590330" cy="426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117693"/>
            <a:ext cx="47863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Военный путь состоит из Сталинграда, обернувшегося первым ранением, контузией и госпиталем; освобождения Киева и Житомира, принесшим второе увечье; битв в Карпатах, Польше и Чехословакии. Долгожданное победное 9 Мая младший лейтенант встретил в артиллерийском училище в Чкалове (сейчас - Оренбург). После демобилизации вопрос, чем заняться дальше, решил старый друг, увидевший тетрадь с набросками текста. Так Бондарев стал студентом Литинститута, которое позднее окончил с отличием.</a:t>
            </a:r>
          </a:p>
        </p:txBody>
      </p:sp>
      <p:pic>
        <p:nvPicPr>
          <p:cNvPr id="3074" name="Picture 2" descr="Ð®ÑÐ¸Ð¹ ÐÐ¾Ð½Ð´Ð°ÑÐµ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768756" cy="512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1949-м в печать вышел первый рассказ «Поздним вечером», который задолго до публикации оценил сам Константин Паустовский, убедительно рекомендовавший зачислить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ВУЗ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его создателя без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экзаменов.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Кстати, Константин Георгиевич также лестно высказался и о «Тишине», впоследствии экранизированной и получившей продолжение в романе «Двое».</a:t>
            </a:r>
          </a:p>
        </p:txBody>
      </p:sp>
      <p:pic>
        <p:nvPicPr>
          <p:cNvPr id="2050" name="Picture 2" descr="Ð®ÑÐ¸Ð¹ ÐÐ¾Ð½Ð´Ð°ÑÐµÐ², Ð Ð°ÑÑÐ» ÐÐ°Ð¼Ð·Ð°ÑÐ¾Ð² Ð¸ ÐÐ°ÑÐ¸Ð»Ð¸Ð¹ ÐÐµÐ»Ð¾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5536401" cy="36909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2857496"/>
            <a:ext cx="3286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«После войны я начал писать о войне. Все, что мною написано о ней, – это искупление долга перед теми, кто остался там… Я постарался осмыслить их судьбы», – говорил Юрий Васильевич.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ÐÐ½Ð¸Ð³Ð¸ Ð®ÑÐ¸Ñ ÐÐ¾Ð½Ð´Ð°ÑÐµ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286500" cy="4191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4429132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Из-под пера появились пронзительные «Батальоны просят огня», «Горячий снег», «Юность командиров», «Последние залпы», «Берег», относящиеся критикой к «лейтенантской прозе». Сочинения Бондарева и даже цитаты из них помогут понять отношение к причинам, последствиям и исходу кровопролитного вооруженного конфликта XX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71934" y="285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Работал над сценарием эпического кинофильма «Освобождение», даже встречался с маршалом Жуковым для уточнения нюансов, а после получил Ленинскую премию. Также в библиографии отдельное место занимает ряд статей, посвященных мыслям о красоте, поиске истины, сохранении ценностей.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143512"/>
            <a:ext cx="8429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творческую деятельность отмечен 19 литературными премиями, из них Таврическая присуждена в 2016-м. Читатели могут познакомиться с трудами автора на 70 языках мира.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hlinkClick r:id="rId3"/>
              </a:rPr>
              <a:t/>
            </a:r>
            <a:br>
              <a:rPr lang="ru-RU" dirty="0">
                <a:hlinkClick r:id="rId3"/>
              </a:rPr>
            </a:br>
            <a:endParaRPr lang="ru-RU" dirty="0"/>
          </a:p>
        </p:txBody>
      </p:sp>
      <p:pic>
        <p:nvPicPr>
          <p:cNvPr id="24578" name="Picture 2" descr="Ð®ÑÐ¸Ð¹ ÐÐ¾Ð½Ð´Ð°ÑÐµ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3430760" cy="466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55006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избранницей, младшей на 3 года, Бондарева связала не только судьба, но и улицы – оказалось, что молодые люди жили по соседству. Кроме того, Валентина Никитична училась в одном классе с сестрой будущего мужа. По воспоминаниям, влюбленные договаривались встречаться на перекрестке, много гуляли и разговаривали. Впоследствии супруга подарила мужу двух дочерей – Елену (1952) и Екатерину (1960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Со слов жены, Юрий Васильевич – главный пример поведения для детей в личной жизни, особенно – в заботливом отношении друг к другу и к старшим. В семье подрастают правнуки – Юра и Лиза.</a:t>
            </a:r>
          </a:p>
        </p:txBody>
      </p:sp>
      <p:pic>
        <p:nvPicPr>
          <p:cNvPr id="23556" name="Picture 4" descr="http://book.beeline.am/book/img/BondarevJ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2995448" cy="407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Любимые классики – Лев Толстой, Иван Бунин, Константин Паустовский, Александр Твардовский, из современников – Виктор Некрасов, Константин Воробьев, Василь Быков, Константин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Симонов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Дружил с Валентином Распутиным, и даже день рождения у них один на двоих.</a:t>
            </a:r>
          </a:p>
        </p:txBody>
      </p:sp>
      <p:pic>
        <p:nvPicPr>
          <p:cNvPr id="22530" name="Picture 2" descr="Ð®ÑÐ¸Ð¹ ÐÐ¾Ð½Ð´Ð°ÑÐµÐ² Ð² ÑÑÐ°ÑÐ¾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62865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428604"/>
            <a:ext cx="4857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Простая радость для него – «закат, рассвет, звездная ночь», чудесная смена времен года и окружающая действительность. Огорчение – ложь, боль и насыщенность русского языка жаргонизмами. Любимое хобби – охота и рыбалка. Еще одним увлечением является изобразительное искусство – в доме хранится богатая коллекция книг о живописи и альбомов с копиями известных картин.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Несмотря на то, что в молодости вступил в ряды ВЛКСМ и придерживался идей коммунизма, к религии и церкви относится с уважением, а храм называет домом, куда нужно входить с поклоном.</a:t>
            </a:r>
          </a:p>
        </p:txBody>
      </p:sp>
      <p:pic>
        <p:nvPicPr>
          <p:cNvPr id="26626" name="Picture 2" descr="http://kids.azovlib.ru/images/%D0%9F%D0%B8%D1%81%D0%B0%D1%82%D0%B5%D0%BB%D0%B8/%D0%91%D0%BE%D0%BD%D0%B4%D0%B0%D1%80%D0%B5%D0%B2%20%D0%AE/%D0%91%D0%BE%D0%BD%D0%B4%D0%B0%D1%80%D0%B5%D0%B2%20%D0%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446123" cy="478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к 73-й годовщине Победы над фашизмом фронтовик дал редкое интервью российскому еженедельнику, где поделился неизвестными фактами биографии, жизненными наблюдениями и воспоминаниями о военном прошлом, размышлениями о поступках человека и стоящем перед ним ежесекундном выборе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Сейчас Юрия Васильевича нечасто увидишь на телевизионных экранах или в СМИ, общение с журналистами и фотографии, мелькающие на первых полосах газет или в Интернете – большая редкость.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отметить, что мужчины в роду Бондаревых славятся долгожительством.</a:t>
            </a:r>
          </a:p>
        </p:txBody>
      </p:sp>
      <p:pic>
        <p:nvPicPr>
          <p:cNvPr id="25602" name="Picture 2" descr="Ð®ÑÐ¸Ð¹ ÐÐ¾Ð½Ð´Ð°ÑÐµÐ² Ð² 2018 Ð³Ð¾Ð´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00372"/>
            <a:ext cx="5572127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785926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50057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Библиотекарь МКУ ТГО БИЦ </a:t>
            </a:r>
          </a:p>
          <a:p>
            <a:pPr algn="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Боровягина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Кристина Вячеславовна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628652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357166"/>
            <a:ext cx="8286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Юрий Бондарев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поистине народный писатель.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книги можно найти в любой библиотеке, как в городе, так и на селе. Участник Великой Отечественной войны, сражавшийся с нацистами под Сталинградом, на Курской дуге, на Украине, в Польше, Чехословакии, он до сих пор в строю, продолжает заниматься творчеством и общественной деятельностью.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atic.1tv.ru/uploads/photo/image/4/big/107394_big_46d83a5b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143248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214422"/>
            <a:ext cx="46434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 марта исполнилось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 со дня рождения Юрия Бондарева. Юрий Васильевич – пожалуй, последний из ныне здравствующих писателей военного поколения. Сам тот факт, что он дожил 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96-летия,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иначе как чудом не назовешь. Поколение 1924 года почти всё было «повыбито железом» и огнем Великой Отечественной, уцелели лишь немногие.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https://i.mycdn.me/image?id=880263822669&amp;t=3&amp;plc=WEB&amp;tkn=*SyDyd_v08bc2qRKP4YSbKvdC1m0"/>
          <p:cNvPicPr>
            <a:picLocks noChangeAspect="1" noChangeArrowheads="1"/>
          </p:cNvPicPr>
          <p:nvPr/>
        </p:nvPicPr>
        <p:blipFill>
          <a:blip r:embed="rId3"/>
          <a:srcRect l="9197" t="15207" r="11710"/>
          <a:stretch>
            <a:fillRect/>
          </a:stretch>
        </p:blipFill>
        <p:spPr bwMode="auto">
          <a:xfrm>
            <a:off x="428596" y="857232"/>
            <a:ext cx="3622719" cy="5178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571480"/>
            <a:ext cx="45005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Война и мир, человек на войне и в миру - главное в творчестве Бондарева. В его романах и повестях живут разные персонажи - от простых, рядовых жителей, до великих «мира сего». Через их жизнь, психологию души показывает писатель всю сложность жизни. В его прозе - проблемы и боль русского человека. Юрий Васильевич относится к числу писателей счастливого соединения имени и таланта, таланта и славы, заслуженной книгами.</a:t>
            </a:r>
          </a:p>
        </p:txBody>
      </p:sp>
      <p:pic>
        <p:nvPicPr>
          <p:cNvPr id="28674" name="Picture 2" descr="http://www.warheroes.ru/content/images/photodocs/10242/original/daac62e6a1a8807c54e738494bd0bd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4000528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85728"/>
            <a:ext cx="44291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День Победы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центральные каналы обязательно демонстрируют любимые военные ленты – как дань памяти павшим и живым, сражавшимся на поле боя. Среди культовых «В бой идут одни «старики», «Летят журавли», «А зори здесь тихие», «Офицеры»,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всегда занимает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сериал «Батальоны просят огня», снятый по одноименному произведению Юрия Бондарева. Кстати, и автором сценария к кинокартине является также он.</a:t>
            </a:r>
          </a:p>
        </p:txBody>
      </p:sp>
      <p:pic>
        <p:nvPicPr>
          <p:cNvPr id="19458" name="Picture 2" descr="http://bf-gallery.ru/wp-content/uploads/2015/08/113-%D0%B3%D0%B5%D1%80%D0%BE%D0%B9-%D1%81%D0%BE%D1%86%D1%82%D1%80%D1%83%D0%B4%D0%B0-%D0%BF%D0%B8%D1%81%D0%B0%D1%82%D0%B5%D0%BB%D1%8C-%D0%91%D0%BE%D0%BD%D0%B4%D0%B0%D1%80%D0%B5%D0%B2-%D0%AE%D1%80%D0%B8%D0%B9-%D0%92%D0%B0%D1%81%D0%B8%D0%BB%D1%8C%D0%B5%D0%B2%D0%B8%D1%87-430x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143404" cy="626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ÐÐ¸ÑÐ°ÑÐµÐ»Ñ Ð®ÑÐ¸Ð¹ ÐÐ¾Ð½Ð´Ð°ÑÐµ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18"/>
            <a:ext cx="5210037" cy="3457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429132"/>
            <a:ext cx="814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российском прошлом, к сожалению, множество трагических и страшных страниц, и так получилось, что мужская часть семьи Бондаревых стала ветеранами двух войн: отец, происходивший из крестьян – Первой мировой, единственный сын – Великой Отечественной.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4286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Детство Юры, появившегося на свет 15 марта 1924 года в Орске, прошло в переездах – Урал, Средняя Азия, Оренбуржье, далее – Замоскворечье. Мать являлась для ребенка воплощением любви и нежности, Василий Васильевич – бесстрашия и стойкости. По вечерам читались книги, особенно русская классика, повлиявшая на развитие творческих способностей мальчика.</a:t>
            </a:r>
          </a:p>
        </p:txBody>
      </p:sp>
      <p:pic>
        <p:nvPicPr>
          <p:cNvPr id="7170" name="Picture 2" descr="http://visualrian.ru/images/old_preview/60/35/603579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574" y="714356"/>
            <a:ext cx="4272199" cy="550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441680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Поначалу предпочтение отдавалось иной профессии – моряка. Благодаря Джеку Лондону наизусть учились специальные термины, организм закалялся зимой и летом, продумывались варианты, как оставаться на ногах во время качки. Но однажды все изменил урок литературы, на котором на весь класс прозвучало его лучшее сочинение о летних каникулах у дяди и двоюродного брата Сашки, научивших тонкостям и премудростям охоты, рыбалки, строительства шалаша и полевой жизни на реке Белой под Уфой.</a:t>
            </a:r>
          </a:p>
        </p:txBody>
      </p:sp>
      <p:pic>
        <p:nvPicPr>
          <p:cNvPr id="6146" name="Picture 2" descr="http://www.my-71.ru/uploads/posts/001_10-2017/ce75a746ad13b1fe79ca760e567d4515.jpg"/>
          <p:cNvPicPr>
            <a:picLocks noChangeAspect="1" noChangeArrowheads="1"/>
          </p:cNvPicPr>
          <p:nvPr/>
        </p:nvPicPr>
        <p:blipFill>
          <a:blip r:embed="rId3"/>
          <a:srcRect b="15281"/>
          <a:stretch>
            <a:fillRect/>
          </a:stretch>
        </p:blipFill>
        <p:spPr bwMode="auto">
          <a:xfrm>
            <a:off x="1369595" y="142852"/>
            <a:ext cx="6488553" cy="3390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3.goodfon.ru/original/1366x768/a/8e/tekstura-fon-linii-goluboy-5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7686" y="571480"/>
            <a:ext cx="42148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Учительница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заметив талант подопечного, рекомендовала заниматься писательством. И, последовав ее совету, он даже выпускал журнал в родной 516-й школе. Но все прервалось с голосом Левитана, объявившим о вторжении немецких захватчиков. Трепетные воспоминания о самом беззаботном времени получили воплощение в рассказе «Степь».</a:t>
            </a:r>
          </a:p>
        </p:txBody>
      </p:sp>
      <p:pic>
        <p:nvPicPr>
          <p:cNvPr id="5122" name="Picture 2" descr="http://visualrian.ru/images/old_preview/60/32/603209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714776" cy="615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968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cp:lastPrinted>2019-03-10T08:45:53Z</cp:lastPrinted>
  <dcterms:created xsi:type="dcterms:W3CDTF">2019-03-10T06:21:36Z</dcterms:created>
  <dcterms:modified xsi:type="dcterms:W3CDTF">2020-03-23T08:35:37Z</dcterms:modified>
</cp:coreProperties>
</file>