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E2678-3E4C-485C-9E14-49240ADD8A02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3760A-0094-417B-874F-B73207476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2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60A-0094-417B-874F-B732074761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6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05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8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01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51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0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7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2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0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7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8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2FA1F-B52E-4B93-A43F-8AD137C005C3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C8E7-A571-4811-8099-2B1F016E9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16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1011" y="500362"/>
            <a:ext cx="56228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выпускника начальной школы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30" y="5689010"/>
            <a:ext cx="398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Работу выполнила:</a:t>
            </a:r>
          </a:p>
          <a:p>
            <a:r>
              <a:rPr lang="ru-RU" dirty="0" smtClean="0"/>
              <a:t>студентка 29 группы</a:t>
            </a:r>
          </a:p>
          <a:p>
            <a:r>
              <a:rPr lang="ru-RU" dirty="0" smtClean="0"/>
              <a:t>Петруша Полина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2830" y="585673"/>
            <a:ext cx="6461514" cy="484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00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16" y="109179"/>
            <a:ext cx="1175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Любящий свой народ, свой край и свою родину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" y="817065"/>
            <a:ext cx="5147962" cy="4155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57" y="1105469"/>
            <a:ext cx="4207843" cy="2629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962" y="2585826"/>
            <a:ext cx="3006023" cy="4134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039" y="5134089"/>
            <a:ext cx="2622309" cy="1747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51" y="4584754"/>
            <a:ext cx="3048846" cy="19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5915"/>
            <a:ext cx="11858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Уважающий и принимающий ценности семьи и общества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1531070"/>
            <a:ext cx="3433863" cy="34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33" y="4352217"/>
            <a:ext cx="3440349" cy="238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04" y="1531070"/>
            <a:ext cx="3417424" cy="26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86" y="4964933"/>
            <a:ext cx="2373549" cy="158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49" y="1531070"/>
            <a:ext cx="3065233" cy="229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0" y="4595177"/>
            <a:ext cx="2854257" cy="19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9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3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Любознательный, активно и заинтересованно познающий мир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6" y="1036483"/>
            <a:ext cx="3270197" cy="2184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99" y="3625185"/>
            <a:ext cx="4768188" cy="3178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543" y="789491"/>
            <a:ext cx="4835840" cy="3223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50" y="3304411"/>
            <a:ext cx="4715260" cy="33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Владеющий основами умения учиться, способный к организации собственной деятельности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5" y="1118909"/>
            <a:ext cx="3850944" cy="2567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606" y="3957424"/>
            <a:ext cx="3731881" cy="2770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326" y="1054876"/>
            <a:ext cx="3508439" cy="2631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85" y="3957424"/>
            <a:ext cx="3850944" cy="2567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974" y="1273244"/>
            <a:ext cx="2751598" cy="51548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r>
              <a:rPr lang="ru-RU" dirty="0" smtClean="0"/>
              <a:t>Тетради в портфеле </a:t>
            </a:r>
          </a:p>
          <a:p>
            <a:r>
              <a:rPr lang="ru-RU" dirty="0" smtClean="0"/>
              <a:t>шуршали,</a:t>
            </a:r>
          </a:p>
          <a:p>
            <a:r>
              <a:rPr lang="ru-RU" dirty="0" smtClean="0"/>
              <a:t>Что в жизни важнее, </a:t>
            </a:r>
          </a:p>
          <a:p>
            <a:r>
              <a:rPr lang="ru-RU" dirty="0" smtClean="0"/>
              <a:t>решали.</a:t>
            </a:r>
          </a:p>
          <a:p>
            <a:endParaRPr lang="ru-RU" dirty="0"/>
          </a:p>
          <a:p>
            <a:r>
              <a:rPr lang="ru-RU" dirty="0" smtClean="0"/>
              <a:t>Тетрадка в линейку</a:t>
            </a:r>
          </a:p>
          <a:p>
            <a:r>
              <a:rPr lang="ru-RU" dirty="0" smtClean="0"/>
              <a:t>б</a:t>
            </a:r>
            <a:r>
              <a:rPr lang="ru-RU" dirty="0"/>
              <a:t>о</a:t>
            </a:r>
            <a:r>
              <a:rPr lang="ru-RU" dirty="0" smtClean="0"/>
              <a:t>рмочет:</a:t>
            </a:r>
          </a:p>
          <a:p>
            <a:r>
              <a:rPr lang="ru-RU" dirty="0" smtClean="0"/>
              <a:t>-Грамматика!</a:t>
            </a:r>
          </a:p>
          <a:p>
            <a:r>
              <a:rPr lang="ru-RU" dirty="0" smtClean="0"/>
              <a:t>А в клетку тетрадка</a:t>
            </a:r>
          </a:p>
          <a:p>
            <a:r>
              <a:rPr lang="ru-RU" dirty="0"/>
              <a:t>в</a:t>
            </a:r>
            <a:r>
              <a:rPr lang="ru-RU" dirty="0" smtClean="0"/>
              <a:t>орчит:</a:t>
            </a:r>
          </a:p>
          <a:p>
            <a:r>
              <a:rPr lang="ru-RU" dirty="0" smtClean="0"/>
              <a:t>-Математика!</a:t>
            </a:r>
          </a:p>
          <a:p>
            <a:endParaRPr lang="ru-RU" dirty="0"/>
          </a:p>
          <a:p>
            <a:r>
              <a:rPr lang="ru-RU" dirty="0" smtClean="0"/>
              <a:t>На чём примирились</a:t>
            </a:r>
          </a:p>
          <a:p>
            <a:r>
              <a:rPr lang="ru-RU" dirty="0" smtClean="0"/>
              <a:t>тетрадка</a:t>
            </a:r>
          </a:p>
          <a:p>
            <a:r>
              <a:rPr lang="ru-RU" dirty="0" smtClean="0"/>
              <a:t>с тетрадкой,</a:t>
            </a:r>
          </a:p>
          <a:p>
            <a:r>
              <a:rPr lang="ru-RU" dirty="0" smtClean="0"/>
              <a:t>Для нас до сих пор </a:t>
            </a:r>
          </a:p>
          <a:p>
            <a:r>
              <a:rPr lang="ru-RU" dirty="0"/>
              <a:t>о</a:t>
            </a:r>
            <a:r>
              <a:rPr lang="ru-RU" dirty="0" smtClean="0"/>
              <a:t>стаётся загадкой.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4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84" y="81883"/>
            <a:ext cx="11941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самостоятельно действовать и отвечать за свои поступки перед семьёй и обществом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23" y="1255594"/>
            <a:ext cx="4288752" cy="3057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88" y="4423894"/>
            <a:ext cx="3604787" cy="2515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4" y="1255594"/>
            <a:ext cx="6377386" cy="4079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44" y="575935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сын к отцу пришёл, и спросила кроха, что такое хорошо, что такое плохо?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56" y="54587"/>
            <a:ext cx="1164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Доброжелательный, умеющий слышать и слушать собеседника, обосновывать свою позицию, высказывать своё мнение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266" y="1665191"/>
            <a:ext cx="4206638" cy="2805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61" y="4629576"/>
            <a:ext cx="3356866" cy="2098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65" y="1478881"/>
            <a:ext cx="3507475" cy="2706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17" y="4470939"/>
            <a:ext cx="3261217" cy="20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07" y="95531"/>
            <a:ext cx="1168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Выполняющий правила здорового и безопасного образа для себя и окружающих образа жизни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660" y="1173708"/>
            <a:ext cx="3953589" cy="2440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1049638"/>
            <a:ext cx="4432031" cy="2953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176" y="3112121"/>
            <a:ext cx="3937379" cy="2623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222" y="4088398"/>
            <a:ext cx="3478047" cy="2610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5" y="4308264"/>
            <a:ext cx="3545021" cy="21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0" y="216215"/>
            <a:ext cx="1538246" cy="1242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89" y="216215"/>
            <a:ext cx="1683682" cy="1054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04" y="395739"/>
            <a:ext cx="1503102" cy="2062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079" y="216215"/>
            <a:ext cx="1862319" cy="1242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870" y="743280"/>
            <a:ext cx="1979057" cy="1258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9" y="1869743"/>
            <a:ext cx="2150250" cy="1436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1601" y="1768257"/>
            <a:ext cx="2073940" cy="1380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3400" y="395739"/>
            <a:ext cx="1567578" cy="1128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8504" y="1543193"/>
            <a:ext cx="1743594" cy="11616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4535" y="2199883"/>
            <a:ext cx="2500091" cy="1665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5514" y="3305918"/>
            <a:ext cx="1670266" cy="11126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7358" y="2587830"/>
            <a:ext cx="1537296" cy="1152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2935" y="2953648"/>
            <a:ext cx="1446147" cy="10751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0840" y="3892862"/>
            <a:ext cx="2250670" cy="14394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005" y="3491227"/>
            <a:ext cx="1888928" cy="13469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8077" y="4028806"/>
            <a:ext cx="1537125" cy="10715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5162" y="4429301"/>
            <a:ext cx="1787084" cy="13775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02488" y="2151067"/>
            <a:ext cx="1584478" cy="9980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43846" y="4277608"/>
            <a:ext cx="2008968" cy="133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62693" y="5740809"/>
            <a:ext cx="1648991" cy="10324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35163" y="5905826"/>
            <a:ext cx="1473352" cy="9829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993" y="4946295"/>
            <a:ext cx="1877359" cy="11570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83846" y="5378960"/>
            <a:ext cx="1403335" cy="10537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72052" y="5740809"/>
            <a:ext cx="1506643" cy="9231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51232" y="5543391"/>
            <a:ext cx="1784632" cy="11879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9073" y="642607"/>
            <a:ext cx="117185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1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151</Words>
  <Application>Microsoft Office PowerPoint</Application>
  <PresentationFormat>Произвольный</PresentationFormat>
  <Paragraphs>32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</dc:creator>
  <cp:lastModifiedBy>Полина Петруша</cp:lastModifiedBy>
  <cp:revision>8</cp:revision>
  <dcterms:created xsi:type="dcterms:W3CDTF">2020-03-18T17:30:00Z</dcterms:created>
  <dcterms:modified xsi:type="dcterms:W3CDTF">2020-03-22T09:57:31Z</dcterms:modified>
</cp:coreProperties>
</file>