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B00A836-4C1F-4E2A-AD38-34006D309210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756D79-F176-405F-9DA1-2A8B998BD5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0A836-4C1F-4E2A-AD38-34006D309210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56D79-F176-405F-9DA1-2A8B998BD5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B00A836-4C1F-4E2A-AD38-34006D309210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8756D79-F176-405F-9DA1-2A8B998BD5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0A836-4C1F-4E2A-AD38-34006D309210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8756D79-F176-405F-9DA1-2A8B998BD55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0A836-4C1F-4E2A-AD38-34006D309210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8756D79-F176-405F-9DA1-2A8B998BD55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B00A836-4C1F-4E2A-AD38-34006D309210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8756D79-F176-405F-9DA1-2A8B998BD55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B00A836-4C1F-4E2A-AD38-34006D309210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8756D79-F176-405F-9DA1-2A8B998BD55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0A836-4C1F-4E2A-AD38-34006D309210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8756D79-F176-405F-9DA1-2A8B998BD5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0A836-4C1F-4E2A-AD38-34006D309210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756D79-F176-405F-9DA1-2A8B998BD5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0A836-4C1F-4E2A-AD38-34006D309210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8756D79-F176-405F-9DA1-2A8B998BD55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B00A836-4C1F-4E2A-AD38-34006D309210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8756D79-F176-405F-9DA1-2A8B998BD55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B00A836-4C1F-4E2A-AD38-34006D309210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8756D79-F176-405F-9DA1-2A8B998BD55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http://school.xvatit.com/images/thumb/2/25/Fggggggggggggeeeeeeqw.jpg/350px-Fggggggggggggeeeeeeqw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1340768"/>
            <a:ext cx="6912768" cy="244827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FFFF00"/>
                </a:solidFill>
              </a:rPr>
              <a:t>Презентация урока по окружающему миру</a:t>
            </a:r>
            <a:br>
              <a:rPr lang="ru-RU" b="1" i="1" dirty="0" smtClean="0">
                <a:solidFill>
                  <a:srgbClr val="FFFF00"/>
                </a:solidFill>
              </a:rPr>
            </a:br>
            <a:r>
              <a:rPr lang="ru-RU" b="1" i="1" dirty="0" smtClean="0">
                <a:solidFill>
                  <a:srgbClr val="FFFF00"/>
                </a:solidFill>
              </a:rPr>
              <a:t>в 4 классе на тему: </a:t>
            </a:r>
            <a:br>
              <a:rPr lang="ru-RU" b="1" i="1" dirty="0" smtClean="0">
                <a:solidFill>
                  <a:srgbClr val="FFFF00"/>
                </a:solidFill>
              </a:rPr>
            </a:br>
            <a:r>
              <a:rPr lang="ru-RU" b="1" i="1" dirty="0" smtClean="0">
                <a:solidFill>
                  <a:srgbClr val="FFFF00"/>
                </a:solidFill>
              </a:rPr>
              <a:t>«Слух. Орган слуха»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76056" y="4077072"/>
            <a:ext cx="3851920" cy="1752600"/>
          </a:xfrm>
        </p:spPr>
        <p:txBody>
          <a:bodyPr>
            <a:normAutofit lnSpcReduction="10000"/>
          </a:bodyPr>
          <a:lstStyle/>
          <a:p>
            <a:r>
              <a:rPr lang="ru-RU" i="1" dirty="0" smtClean="0"/>
              <a:t>МОУ «СОШ </a:t>
            </a:r>
            <a:r>
              <a:rPr lang="ru-RU" i="1" dirty="0" err="1" smtClean="0"/>
              <a:t>с.Аряш</a:t>
            </a:r>
            <a:r>
              <a:rPr lang="ru-RU" i="1" dirty="0" smtClean="0"/>
              <a:t> </a:t>
            </a:r>
          </a:p>
          <a:p>
            <a:r>
              <a:rPr lang="ru-RU" i="1" dirty="0" err="1" smtClean="0"/>
              <a:t>Новобурасского</a:t>
            </a:r>
            <a:r>
              <a:rPr lang="ru-RU" i="1" dirty="0" smtClean="0"/>
              <a:t> района </a:t>
            </a:r>
          </a:p>
          <a:p>
            <a:r>
              <a:rPr lang="ru-RU" i="1" dirty="0" smtClean="0"/>
              <a:t>Саратовской области»</a:t>
            </a:r>
            <a:r>
              <a:rPr lang="ru-RU" sz="4800" i="1" dirty="0" smtClean="0"/>
              <a:t/>
            </a:r>
            <a:br>
              <a:rPr lang="ru-RU" sz="4800" i="1" dirty="0" smtClean="0"/>
            </a:br>
            <a:r>
              <a:rPr lang="ru-RU" i="1" dirty="0" smtClean="0"/>
              <a:t>Учитель: </a:t>
            </a:r>
            <a:r>
              <a:rPr lang="ru-RU" i="1" dirty="0" err="1" smtClean="0"/>
              <a:t>Ягудинова</a:t>
            </a:r>
            <a:r>
              <a:rPr lang="ru-RU" i="1" dirty="0" smtClean="0"/>
              <a:t> Т.В.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59832" y="404664"/>
            <a:ext cx="29583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/>
              <a:t>«Начальная школа 21 века»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827584" y="3501008"/>
            <a:ext cx="7772400" cy="1673225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 smtClean="0"/>
              <a:t>До свидания!</a:t>
            </a:r>
            <a:endParaRPr lang="ru-RU" sz="6000" b="1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Урок окончен.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772816"/>
            <a:ext cx="8153400" cy="990600"/>
          </a:xfrm>
        </p:spPr>
        <p:txBody>
          <a:bodyPr/>
          <a:lstStyle/>
          <a:p>
            <a:r>
              <a:rPr lang="ru-RU" dirty="0" smtClean="0"/>
              <a:t>Определите, что лишнее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2996952"/>
            <a:ext cx="1583088" cy="720080"/>
          </a:xfrm>
        </p:spPr>
        <p:txBody>
          <a:bodyPr/>
          <a:lstStyle/>
          <a:p>
            <a:pPr algn="ctr">
              <a:buNone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Глаза, 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20072" y="2996952"/>
            <a:ext cx="10348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кожа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139952" y="2996952"/>
            <a:ext cx="10967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язык,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347864" y="2996952"/>
            <a:ext cx="8980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нос, </a:t>
            </a:r>
            <a:endParaRPr lang="ru-RU" sz="2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979712" y="2996952"/>
            <a:ext cx="14064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голова, </a:t>
            </a:r>
            <a:endParaRPr lang="ru-RU" sz="28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  <p:bldP spid="8" grpId="0"/>
      <p:bldP spid="9" grpId="0"/>
      <p:bldP spid="9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Отгадай загадку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2348880"/>
            <a:ext cx="8153400" cy="1944216"/>
          </a:xfrm>
        </p:spPr>
        <p:txBody>
          <a:bodyPr/>
          <a:lstStyle/>
          <a:p>
            <a:pPr algn="ctr">
              <a:buNone/>
            </a:pPr>
            <a:r>
              <a:rPr lang="ru-RU" sz="3200" b="1" dirty="0" smtClean="0">
                <a:solidFill>
                  <a:srgbClr val="7030A0"/>
                </a:solidFill>
              </a:rPr>
              <a:t>У одной головы два брата</a:t>
            </a:r>
          </a:p>
          <a:p>
            <a:pPr algn="ctr">
              <a:buNone/>
            </a:pPr>
            <a:r>
              <a:rPr lang="ru-RU" sz="3200" b="1" dirty="0" smtClean="0">
                <a:solidFill>
                  <a:srgbClr val="7030A0"/>
                </a:solidFill>
              </a:rPr>
              <a:t>по разные стороны сидят. </a:t>
            </a:r>
          </a:p>
          <a:p>
            <a:pPr algn="ctr">
              <a:buNone/>
            </a:pPr>
            <a:r>
              <a:rPr lang="ru-RU" sz="3200" b="1" dirty="0" smtClean="0">
                <a:solidFill>
                  <a:srgbClr val="7030A0"/>
                </a:solidFill>
              </a:rPr>
              <a:t>Ничего не видят и не говорят.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1028" name="AutoShape 4" descr="https://rb.ru/media/upload_tmp/giphy-327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9" name="Picture 5" descr="C:\Users\Dimon\Desktop\giphy-327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221088"/>
            <a:ext cx="2881114" cy="2422755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6300192" y="4509120"/>
            <a:ext cx="11769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(уши)</a:t>
            </a: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331640" y="3068960"/>
            <a:ext cx="7123113" cy="2160240"/>
          </a:xfrm>
        </p:spPr>
        <p:txBody>
          <a:bodyPr>
            <a:normAutofit fontScale="92500" lnSpcReduction="10000"/>
          </a:bodyPr>
          <a:lstStyle/>
          <a:p>
            <a:r>
              <a:rPr lang="ru-RU" sz="3200" b="1" dirty="0" smtClean="0"/>
              <a:t>Задачи: </a:t>
            </a:r>
          </a:p>
          <a:p>
            <a:endParaRPr lang="ru-RU" sz="1300" b="1" dirty="0" smtClean="0"/>
          </a:p>
          <a:p>
            <a:r>
              <a:rPr lang="ru-RU" dirty="0" smtClean="0"/>
              <a:t> 1.  Выяснить, какую роль в организме человека играет орган слуха</a:t>
            </a:r>
          </a:p>
          <a:p>
            <a:r>
              <a:rPr lang="ru-RU" dirty="0" smtClean="0"/>
              <a:t> 2.  Узнать, как беречь слух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Цель: формировать представление об органе слуха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&amp;Scy;&amp;tcy;&amp;rcy;&amp;ocy;&amp;iecy;&amp;ncy;&amp;icy;&amp;iecy; &amp;ucy;&amp;khcy;&amp;acy; &amp;chcy;&amp;iecy;&amp;lcy;&amp;ocy;&amp;vcy;&amp;iecy;&amp;chcy;&amp;iecy;&amp;scy;&amp;kcy;&amp;ocy;&amp;gcy;&amp;ocy;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0"/>
            <a:ext cx="7242804" cy="529039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95536" y="5445224"/>
            <a:ext cx="20921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1. Ушная раковина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5733256"/>
            <a:ext cx="20010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2. Слуховой канал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6021288"/>
            <a:ext cx="27696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3. Барабанная перепонка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6309320"/>
            <a:ext cx="1681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4. Молоточек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491880" y="6021288"/>
            <a:ext cx="11812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7. улитка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491880" y="6309320"/>
            <a:ext cx="28428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8. полукружные канальца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491880" y="5733256"/>
            <a:ext cx="15548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6. стремечко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491880" y="5445224"/>
            <a:ext cx="16061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5. наковальня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588224" y="5445224"/>
            <a:ext cx="18750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9. Слуховой нерв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Работа парах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0" y="1772816"/>
            <a:ext cx="5940152" cy="4419600"/>
          </a:xfrm>
        </p:spPr>
        <p:txBody>
          <a:bodyPr>
            <a:normAutofit fontScale="92500"/>
          </a:bodyPr>
          <a:lstStyle/>
          <a:p>
            <a:pPr fontAlgn="t">
              <a:lnSpc>
                <a:spcPct val="150000"/>
              </a:lnSpc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 Высказывание:</a:t>
            </a:r>
          </a:p>
          <a:p>
            <a:pPr fontAlgn="t">
              <a:lnSpc>
                <a:spcPct val="150000"/>
              </a:lnSpc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1. Шум губителен для всего живого.      </a:t>
            </a:r>
          </a:p>
          <a:p>
            <a:pPr fontAlgn="t">
              <a:lnSpc>
                <a:spcPct val="150000"/>
              </a:lnSpc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2. После карусели у многих кружится голова. </a:t>
            </a:r>
          </a:p>
          <a:p>
            <a:pPr fontAlgn="t">
              <a:lnSpc>
                <a:spcPct val="150000"/>
              </a:lnSpc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3. Ушная сера очень вредна. </a:t>
            </a:r>
          </a:p>
          <a:p>
            <a:pPr fontAlgn="t">
              <a:lnSpc>
                <a:spcPct val="150000"/>
              </a:lnSpc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4. Самые маленькие кости в организме человека на пальцах ног.</a:t>
            </a:r>
          </a:p>
          <a:p>
            <a:pPr fontAlgn="t">
              <a:lnSpc>
                <a:spcPct val="150000"/>
              </a:lnSpc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5.   Человек не может шевелить ушами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5" name="Текст 1"/>
          <p:cNvSpPr>
            <a:spLocks noGrp="1"/>
          </p:cNvSpPr>
          <p:nvPr>
            <p:ph type="body" idx="1"/>
          </p:nvPr>
        </p:nvSpPr>
        <p:spPr>
          <a:xfrm>
            <a:off x="5868144" y="1772816"/>
            <a:ext cx="3024336" cy="424847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ru-RU" sz="2200" b="1" dirty="0" smtClean="0">
                <a:solidFill>
                  <a:srgbClr val="002060"/>
                </a:solidFill>
              </a:rPr>
              <a:t>Истинно или ложно</a:t>
            </a:r>
          </a:p>
          <a:p>
            <a:pPr algn="ctr">
              <a:lnSpc>
                <a:spcPct val="150000"/>
              </a:lnSpc>
              <a:buNone/>
            </a:pPr>
            <a:r>
              <a:rPr lang="ru-RU" sz="2200" b="1" dirty="0" smtClean="0">
                <a:solidFill>
                  <a:srgbClr val="C00000"/>
                </a:solidFill>
              </a:rPr>
              <a:t>И</a:t>
            </a:r>
          </a:p>
          <a:p>
            <a:pPr algn="ctr">
              <a:lnSpc>
                <a:spcPct val="150000"/>
              </a:lnSpc>
              <a:buNone/>
            </a:pPr>
            <a:r>
              <a:rPr lang="ru-RU" sz="2200" b="1" dirty="0" smtClean="0">
                <a:solidFill>
                  <a:srgbClr val="C00000"/>
                </a:solidFill>
              </a:rPr>
              <a:t>И</a:t>
            </a:r>
          </a:p>
          <a:p>
            <a:pPr algn="ctr">
              <a:lnSpc>
                <a:spcPct val="150000"/>
              </a:lnSpc>
              <a:buNone/>
            </a:pPr>
            <a:r>
              <a:rPr lang="ru-RU" sz="2200" b="1" dirty="0" smtClean="0">
                <a:solidFill>
                  <a:srgbClr val="C00000"/>
                </a:solidFill>
              </a:rPr>
              <a:t>Л</a:t>
            </a:r>
          </a:p>
          <a:p>
            <a:pPr algn="ctr">
              <a:lnSpc>
                <a:spcPct val="150000"/>
              </a:lnSpc>
              <a:buNone/>
            </a:pPr>
            <a:r>
              <a:rPr lang="ru-RU" sz="2200" b="1" dirty="0" smtClean="0">
                <a:solidFill>
                  <a:srgbClr val="C00000"/>
                </a:solidFill>
              </a:rPr>
              <a:t>И</a:t>
            </a:r>
          </a:p>
          <a:p>
            <a:pPr algn="ctr">
              <a:lnSpc>
                <a:spcPct val="150000"/>
              </a:lnSpc>
              <a:buNone/>
            </a:pPr>
            <a:endParaRPr lang="ru-RU" sz="2200" b="1" dirty="0" smtClean="0">
              <a:solidFill>
                <a:srgbClr val="C00000"/>
              </a:solidFill>
            </a:endParaRPr>
          </a:p>
          <a:p>
            <a:pPr algn="ctr">
              <a:lnSpc>
                <a:spcPct val="150000"/>
              </a:lnSpc>
              <a:buNone/>
            </a:pPr>
            <a:r>
              <a:rPr lang="ru-RU" sz="2200" b="1" dirty="0" smtClean="0">
                <a:solidFill>
                  <a:srgbClr val="C00000"/>
                </a:solidFill>
              </a:rPr>
              <a:t>Л</a:t>
            </a:r>
            <a:endParaRPr lang="ru-RU" sz="2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с фразеологизмами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200" dirty="0" smtClean="0">
                <a:solidFill>
                  <a:srgbClr val="002060"/>
                </a:solidFill>
              </a:rPr>
              <a:t>1. Влюбиться по уши   </a:t>
            </a:r>
          </a:p>
          <a:p>
            <a:pPr>
              <a:buNone/>
            </a:pPr>
            <a:r>
              <a:rPr lang="ru-RU" sz="3200" dirty="0" smtClean="0">
                <a:solidFill>
                  <a:srgbClr val="002060"/>
                </a:solidFill>
              </a:rPr>
              <a:t>2. Держать ухо востро   </a:t>
            </a:r>
          </a:p>
          <a:p>
            <a:pPr>
              <a:buNone/>
            </a:pPr>
            <a:r>
              <a:rPr lang="ru-RU" sz="3200" dirty="0" smtClean="0">
                <a:solidFill>
                  <a:srgbClr val="002060"/>
                </a:solidFill>
              </a:rPr>
              <a:t>3. Пропустить мимо ушей   </a:t>
            </a:r>
          </a:p>
          <a:p>
            <a:pPr>
              <a:buNone/>
            </a:pPr>
            <a:r>
              <a:rPr lang="ru-RU" sz="3200" dirty="0" smtClean="0">
                <a:solidFill>
                  <a:srgbClr val="002060"/>
                </a:solidFill>
              </a:rPr>
              <a:t>4. За ушами трещит   </a:t>
            </a:r>
          </a:p>
          <a:p>
            <a:pPr>
              <a:buNone/>
            </a:pPr>
            <a:r>
              <a:rPr lang="ru-RU" sz="3200" dirty="0" smtClean="0">
                <a:solidFill>
                  <a:srgbClr val="002060"/>
                </a:solidFill>
              </a:rPr>
              <a:t>5. Хлопать ушами     </a:t>
            </a:r>
          </a:p>
          <a:p>
            <a:pPr>
              <a:buNone/>
            </a:pPr>
            <a:r>
              <a:rPr lang="ru-RU" sz="3200" dirty="0" smtClean="0">
                <a:solidFill>
                  <a:srgbClr val="002060"/>
                </a:solidFill>
              </a:rPr>
              <a:t>6. Уши вянут    </a:t>
            </a:r>
          </a:p>
          <a:p>
            <a:pPr>
              <a:buNone/>
            </a:pPr>
            <a:r>
              <a:rPr lang="ru-RU" sz="3200" dirty="0" smtClean="0">
                <a:solidFill>
                  <a:srgbClr val="002060"/>
                </a:solidFill>
              </a:rPr>
              <a:t>7. Не верить своим ушам </a:t>
            </a:r>
          </a:p>
          <a:p>
            <a:pPr>
              <a:buNone/>
            </a:pPr>
            <a:r>
              <a:rPr lang="ru-RU" sz="3200" dirty="0" smtClean="0">
                <a:solidFill>
                  <a:srgbClr val="002060"/>
                </a:solidFill>
              </a:rPr>
              <a:t>8. Вешать лапшу на уши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2362200" y="1772816"/>
            <a:ext cx="6400800" cy="439938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800" b="1" dirty="0" smtClean="0">
                <a:solidFill>
                  <a:srgbClr val="7030A0"/>
                </a:solidFill>
              </a:rPr>
              <a:t>Сегодня я узнал…</a:t>
            </a:r>
          </a:p>
          <a:p>
            <a:pPr>
              <a:buFont typeface="Wingdings" pitchFamily="2" charset="2"/>
              <a:buChar char="ü"/>
            </a:pPr>
            <a:endParaRPr lang="ru-RU" sz="2800" b="1" dirty="0" smtClean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ru-RU" sz="2800" b="1" dirty="0" smtClean="0">
                <a:solidFill>
                  <a:srgbClr val="7030A0"/>
                </a:solidFill>
              </a:rPr>
              <a:t>Я научился…</a:t>
            </a:r>
          </a:p>
          <a:p>
            <a:pPr>
              <a:buFont typeface="Wingdings" pitchFamily="2" charset="2"/>
              <a:buChar char="ü"/>
            </a:pPr>
            <a:endParaRPr lang="ru-RU" sz="2800" b="1" dirty="0" smtClean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ru-RU" sz="2800" b="1" dirty="0" smtClean="0">
                <a:solidFill>
                  <a:srgbClr val="7030A0"/>
                </a:solidFill>
              </a:rPr>
              <a:t>Меня удивило…</a:t>
            </a:r>
          </a:p>
          <a:p>
            <a:pPr>
              <a:buFont typeface="Wingdings" pitchFamily="2" charset="2"/>
              <a:buChar char="ü"/>
            </a:pPr>
            <a:endParaRPr lang="ru-RU" sz="2800" b="1" dirty="0" smtClean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ru-RU" sz="2800" b="1" dirty="0" smtClean="0">
                <a:solidFill>
                  <a:srgbClr val="7030A0"/>
                </a:solidFill>
              </a:rPr>
              <a:t>Над чем меня заставил задуматься                        материал урока…</a:t>
            </a:r>
            <a:endParaRPr lang="ru-RU" sz="28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371600" y="3068960"/>
            <a:ext cx="7123113" cy="2088232"/>
          </a:xfrm>
        </p:spPr>
        <p:txBody>
          <a:bodyPr>
            <a:normAutofit/>
          </a:bodyPr>
          <a:lstStyle/>
          <a:p>
            <a:r>
              <a:rPr lang="ru-RU" b="1" dirty="0" smtClean="0"/>
              <a:t>учебник с.38-40 читать, </a:t>
            </a:r>
            <a:r>
              <a:rPr lang="ru-RU" b="1" smtClean="0"/>
              <a:t>с.33-34 </a:t>
            </a:r>
            <a:r>
              <a:rPr lang="ru-RU" b="1" smtClean="0"/>
              <a:t>читать</a:t>
            </a:r>
            <a:endParaRPr lang="ru-RU" b="1" dirty="0" smtClean="0"/>
          </a:p>
          <a:p>
            <a:r>
              <a:rPr lang="ru-RU" b="1" dirty="0" smtClean="0"/>
              <a:t>по выбору: найти интересные сведения   </a:t>
            </a:r>
          </a:p>
          <a:p>
            <a:r>
              <a:rPr lang="ru-RU" b="1" dirty="0" smtClean="0"/>
              <a:t>об органе слуха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107</TotalTime>
  <Words>224</Words>
  <Application>Microsoft Office PowerPoint</Application>
  <PresentationFormat>Экран (4:3)</PresentationFormat>
  <Paragraphs>66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Обычная</vt:lpstr>
      <vt:lpstr>Презентация урока по окружающему миру в 4 классе на тему:  «Слух. Орган слуха»</vt:lpstr>
      <vt:lpstr>Определите, что лишнее</vt:lpstr>
      <vt:lpstr>Отгадай загадку</vt:lpstr>
      <vt:lpstr>Цель: формировать представление об органе слуха</vt:lpstr>
      <vt:lpstr>Слайд 5</vt:lpstr>
      <vt:lpstr>Работа парах</vt:lpstr>
      <vt:lpstr>Работа с фразеологизмами</vt:lpstr>
      <vt:lpstr>Слайд 8</vt:lpstr>
      <vt:lpstr>Домашнее задание</vt:lpstr>
      <vt:lpstr>Урок окончен.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урока по окружающему миру в 4 классе на тему:  «Слух. Орган слуха»</dc:title>
  <dc:creator>Dimon</dc:creator>
  <cp:lastModifiedBy>Татьяна</cp:lastModifiedBy>
  <cp:revision>21</cp:revision>
  <dcterms:created xsi:type="dcterms:W3CDTF">2019-10-08T14:51:30Z</dcterms:created>
  <dcterms:modified xsi:type="dcterms:W3CDTF">2019-10-15T08:23:03Z</dcterms:modified>
</cp:coreProperties>
</file>