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AA31-A41D-4F51-A919-B070BB2934BC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02EB-CEBC-4FD2-BEFE-EA15653EF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AA31-A41D-4F51-A919-B070BB2934BC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02EB-CEBC-4FD2-BEFE-EA15653EF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AA31-A41D-4F51-A919-B070BB2934BC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02EB-CEBC-4FD2-BEFE-EA15653EF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AA31-A41D-4F51-A919-B070BB2934BC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02EB-CEBC-4FD2-BEFE-EA15653EF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AA31-A41D-4F51-A919-B070BB2934BC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02EB-CEBC-4FD2-BEFE-EA15653EF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AA31-A41D-4F51-A919-B070BB2934BC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02EB-CEBC-4FD2-BEFE-EA15653EF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AA31-A41D-4F51-A919-B070BB2934BC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02EB-CEBC-4FD2-BEFE-EA15653EF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AA31-A41D-4F51-A919-B070BB2934BC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02EB-CEBC-4FD2-BEFE-EA15653EF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AA31-A41D-4F51-A919-B070BB2934BC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02EB-CEBC-4FD2-BEFE-EA15653EF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AA31-A41D-4F51-A919-B070BB2934BC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02EB-CEBC-4FD2-BEFE-EA15653EF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AA31-A41D-4F51-A919-B070BB2934BC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02EB-CEBC-4FD2-BEFE-EA15653EF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6AA31-A41D-4F51-A919-B070BB2934BC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B02EB-CEBC-4FD2-BEFE-EA15653EF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785949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Анжеро-Судженского городского округа 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«Дом детского творчества»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Органайзер в технике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пейп-арт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3357562"/>
            <a:ext cx="4929222" cy="2281238"/>
          </a:xfrm>
        </p:spPr>
        <p:txBody>
          <a:bodyPr>
            <a:normAutofit lnSpcReduction="10000"/>
          </a:bodyPr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Богатырева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М.А.,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педагог дополнительного образования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МБУ ДО «ДДТ</a:t>
            </a:r>
          </a:p>
          <a:p>
            <a:pPr algn="r"/>
            <a:endParaRPr lang="ru-RU" sz="2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3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05554" y="5429264"/>
            <a:ext cx="7328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/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2020г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E:\DCIM\106_PANA\P1060491.JPG"/>
          <p:cNvPicPr/>
          <p:nvPr/>
        </p:nvPicPr>
        <p:blipFill>
          <a:blip r:embed="rId2" cstate="print"/>
          <a:srcRect l="20556" r="14037"/>
          <a:stretch>
            <a:fillRect/>
          </a:stretch>
        </p:blipFill>
        <p:spPr bwMode="auto">
          <a:xfrm>
            <a:off x="785786" y="3143248"/>
            <a:ext cx="2786068" cy="300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2.Нарезать салфетки шириной 5*5см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3" descr="C:\Users\Марина\Desktop\P1060398.JPG"/>
          <p:cNvPicPr>
            <a:picLocks/>
          </p:cNvPicPr>
          <p:nvPr/>
        </p:nvPicPr>
        <p:blipFill>
          <a:blip r:embed="rId2" cstate="print"/>
          <a:srcRect l="8677"/>
          <a:stretch>
            <a:fillRect/>
          </a:stretch>
        </p:blipFill>
        <p:spPr bwMode="auto">
          <a:xfrm>
            <a:off x="2714612" y="1643050"/>
            <a:ext cx="4643438" cy="359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3.Пропитать салфетки 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скрутить жгутики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Марина\Desktop\P1060402.JPG"/>
          <p:cNvPicPr/>
          <p:nvPr/>
        </p:nvPicPr>
        <p:blipFill>
          <a:blip r:embed="rId2" cstate="print"/>
          <a:srcRect l="10077" t="7200" r="10737"/>
          <a:stretch>
            <a:fillRect/>
          </a:stretch>
        </p:blipFill>
        <p:spPr bwMode="auto">
          <a:xfrm>
            <a:off x="214282" y="1500174"/>
            <a:ext cx="2857520" cy="250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7" descr="C:\Users\Марина\Desktop\P1060403.JPG"/>
          <p:cNvPicPr>
            <a:picLocks/>
          </p:cNvPicPr>
          <p:nvPr/>
        </p:nvPicPr>
        <p:blipFill>
          <a:blip r:embed="rId3" cstate="print"/>
          <a:srcRect t="8800" r="8737" b="10133"/>
          <a:stretch>
            <a:fillRect/>
          </a:stretch>
        </p:blipFill>
        <p:spPr bwMode="auto">
          <a:xfrm>
            <a:off x="2714612" y="2357430"/>
            <a:ext cx="3286147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Марина\Desktop\P1060404.JPG"/>
          <p:cNvPicPr/>
          <p:nvPr/>
        </p:nvPicPr>
        <p:blipFill>
          <a:blip r:embed="rId4" cstate="print"/>
          <a:srcRect t="6667" r="7938"/>
          <a:stretch>
            <a:fillRect/>
          </a:stretch>
        </p:blipFill>
        <p:spPr bwMode="auto">
          <a:xfrm>
            <a:off x="5643570" y="3857628"/>
            <a:ext cx="3143272" cy="261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4.Выкладываем узоры из жгутиков как подсказывает фантазия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:\DCIM\106_PANA\P106047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928934"/>
            <a:ext cx="2786082" cy="224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DCIM\106_PANA\P10604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143380"/>
            <a:ext cx="2578360" cy="204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DCIM\106_PANA\P1060478.JPG"/>
          <p:cNvPicPr/>
          <p:nvPr/>
        </p:nvPicPr>
        <p:blipFill>
          <a:blip r:embed="rId4" cstate="print"/>
          <a:srcRect l="12510" r="14513"/>
          <a:stretch>
            <a:fillRect/>
          </a:stretch>
        </p:blipFill>
        <p:spPr bwMode="auto">
          <a:xfrm>
            <a:off x="571472" y="1785926"/>
            <a:ext cx="2500330" cy="257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5.Смешать ПВА с серебрянкой,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помощи губки нанести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серебрянный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ПВА на декор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Марина\Desktop\P1060041.JPG"/>
          <p:cNvPicPr/>
          <p:nvPr/>
        </p:nvPicPr>
        <p:blipFill>
          <a:blip r:embed="rId2" cstate="print"/>
          <a:srcRect l="11449" t="16817" r="24030" b="10888"/>
          <a:stretch>
            <a:fillRect/>
          </a:stretch>
        </p:blipFill>
        <p:spPr bwMode="auto">
          <a:xfrm>
            <a:off x="642910" y="2000240"/>
            <a:ext cx="3429024" cy="3297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E:\DCIM\106_PANA\P10604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85992"/>
            <a:ext cx="3819856" cy="28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6.Склеить все заготовки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E:\DCIM\106_PANA\P10604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143116"/>
            <a:ext cx="4357718" cy="315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Органайзер готов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E:\DCIM\106_PANA\P1060491.JPG"/>
          <p:cNvPicPr/>
          <p:nvPr/>
        </p:nvPicPr>
        <p:blipFill>
          <a:blip r:embed="rId2" cstate="print"/>
          <a:srcRect l="20556" r="14037"/>
          <a:stretch>
            <a:fillRect/>
          </a:stretch>
        </p:blipFill>
        <p:spPr bwMode="auto">
          <a:xfrm>
            <a:off x="2643174" y="2214554"/>
            <a:ext cx="4286273" cy="357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4" y="1928802"/>
            <a:ext cx="3929090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Зарождение техники ПЕЙП-АРТ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Сорокина Татьяна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Аксентьевна</a:t>
            </a:r>
            <a:endParaRPr lang="ru-RU" dirty="0"/>
          </a:p>
        </p:txBody>
      </p:sp>
      <p:pic>
        <p:nvPicPr>
          <p:cNvPr id="4" name="Содержимое 4" descr="Худеем с удовольствием Продолжение   фото 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3200400" cy="368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Картина панно рисунок Папье-маше Дерево богатства Пейп-арт Салфетки фото 1"/>
          <p:cNvPicPr/>
          <p:nvPr/>
        </p:nvPicPr>
        <p:blipFill>
          <a:blip r:embed="rId3"/>
          <a:srcRect l="3567" t="4735" r="3037" b="2228"/>
          <a:stretch>
            <a:fillRect/>
          </a:stretch>
        </p:blipFill>
        <p:spPr bwMode="auto">
          <a:xfrm>
            <a:off x="3500430" y="2428868"/>
            <a:ext cx="2500330" cy="3180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Поделка изделие Бумагопластика Мерлин Пейп-арт Салфетки фото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214686"/>
            <a:ext cx="2571768" cy="2924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ПЕЙП-АРТ</a:t>
            </a:r>
            <a:r>
              <a:rPr lang="ru-RU" sz="3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техника-имитатор других более дорогостоящих и трудоёмких техник (резьба по дереву, по кости; вышивка и гобелен; чеканка и даже ювелирные изделия).</a:t>
            </a:r>
            <a:r>
              <a:rPr lang="ru-RU" sz="31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000240"/>
            <a:ext cx="8001056" cy="4544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Это разновидность 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бумагопластики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и аппликации, доступная детям и интересная взрослым. Для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пейп-арта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используют двух или трех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слойные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салфетки, которые нарезают на полоски и из полосок скручивают жгутики. Движения, выполняемые  при скручивания жгутика, напоминают прядение из шерсти или другого волокна. Этими жгутиками можно декорировать что угодно: бутылки, шкатулки, упаковку для подарка и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пейп-арт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9" y="1428736"/>
            <a:ext cx="8143931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Технику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Пейп-арт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 придумала в 2006 году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Сорокина Татьяна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Аксентьевна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художник, поэт, руководитель студии литературного и изобразительного творчества для детей и взрослых «Акварель». Первоначально она назвала свою технику «Салфеточная пластика» и именно под таким названием работы ее учеников завоевали 1 место и «Гран-при» на Международном фестивале детского творчества. Интересная новая идея рукоделия пришлась по душе многим  мастерицам и вмиг разлетелась по всему миру.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очень эффектная, но в тоже время простая техника, не требующая специальных инструментов, приспособлений и материалов: салфетки, ножницы, баночка с водой, клей ПВА и можно творить.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 по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пейп-арту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актуальны для детей начальной школы, так как эта тонкая работа очень хорошо развивает мелкую моторику рук, координацию движений, помогает воспитанию усидчивости и аккуратности.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Работы в технике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пейп-арт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3" descr="https://s-media-cache-ak0.pinimg.com/474x/bd/60/6b/bd606b656d05a5034e5763afd5ce58ad.jpg"/>
          <p:cNvPicPr>
            <a:picLocks/>
          </p:cNvPicPr>
          <p:nvPr/>
        </p:nvPicPr>
        <p:blipFill>
          <a:blip r:embed="rId2"/>
          <a:srcRect l="11513" t="2558" r="18248"/>
          <a:stretch>
            <a:fillRect/>
          </a:stretch>
        </p:blipFill>
        <p:spPr bwMode="auto">
          <a:xfrm>
            <a:off x="642910" y="1285860"/>
            <a:ext cx="2408495" cy="4455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ttp://s-media-cache-ak0.pinimg.com/736x/d3/54/e3/d354e35e82beaa7c4dca1aa911665b6c.jpg"/>
          <p:cNvPicPr/>
          <p:nvPr/>
        </p:nvPicPr>
        <p:blipFill>
          <a:blip r:embed="rId3"/>
          <a:srcRect l="17407" r="23443"/>
          <a:stretch>
            <a:fillRect/>
          </a:stretch>
        </p:blipFill>
        <p:spPr bwMode="auto">
          <a:xfrm>
            <a:off x="3428992" y="1571612"/>
            <a:ext cx="2214578" cy="4498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ladyspecial.ru/images/2016/10/25/29e2057d25ee5c3b0cea74e07a297b90.jpg"/>
          <p:cNvPicPr/>
          <p:nvPr/>
        </p:nvPicPr>
        <p:blipFill>
          <a:blip r:embed="rId4"/>
          <a:srcRect l="60666" t="2326"/>
          <a:stretch>
            <a:fillRect/>
          </a:stretch>
        </p:blipFill>
        <p:spPr bwMode="auto">
          <a:xfrm>
            <a:off x="6143636" y="1857364"/>
            <a:ext cx="2357454" cy="457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ranamasterov.ru/files/imagecache/orig_with_logo4/i2012/03/27/izobrazhenie_014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3214710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http://stranamasterov.ru/files/imagecache/orig_with_logo4/i2012/10/24/img_2040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214554"/>
            <a:ext cx="3357586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ttps://stranamasterov.ru/img4/i2012/11/10/oblozhka_1.jpg"/>
          <p:cNvPicPr/>
          <p:nvPr/>
        </p:nvPicPr>
        <p:blipFill>
          <a:blip r:embed="rId4"/>
          <a:srcRect t="4444" r="41431" b="5556"/>
          <a:stretch>
            <a:fillRect/>
          </a:stretch>
        </p:blipFill>
        <p:spPr bwMode="auto">
          <a:xfrm>
            <a:off x="5929322" y="3500438"/>
            <a:ext cx="2714644" cy="305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33827/f06b6ce8-a81c-4d1a-ad91-e5c4c7b31bcc/s1200"/>
          <p:cNvPicPr/>
          <p:nvPr/>
        </p:nvPicPr>
        <p:blipFill>
          <a:blip r:embed="rId2"/>
          <a:srcRect l="58646" t="42340" r="4057" b="15467"/>
          <a:stretch>
            <a:fillRect/>
          </a:stretch>
        </p:blipFill>
        <p:spPr bwMode="auto">
          <a:xfrm>
            <a:off x="5643570" y="3571876"/>
            <a:ext cx="3214710" cy="277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avatars.mds.yandex.net/get-pdb/368827/f11c37a0-e7f1-4acd-90c4-a23668fa2d58/s1200?webp=false"/>
          <p:cNvPicPr/>
          <p:nvPr/>
        </p:nvPicPr>
        <p:blipFill>
          <a:blip r:embed="rId3"/>
          <a:srcRect l="22320" t="8709" r="21815" b="6237"/>
          <a:stretch>
            <a:fillRect/>
          </a:stretch>
        </p:blipFill>
        <p:spPr bwMode="auto">
          <a:xfrm>
            <a:off x="357158" y="500042"/>
            <a:ext cx="3071834" cy="313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g1.liveinternet.ru/images/attach/c/7/96/668/96668453_120420121579.jpg"/>
          <p:cNvPicPr/>
          <p:nvPr/>
        </p:nvPicPr>
        <p:blipFill>
          <a:blip r:embed="rId4"/>
          <a:srcRect l="26698" t="6046" r="24990" b="6977"/>
          <a:stretch>
            <a:fillRect/>
          </a:stretch>
        </p:blipFill>
        <p:spPr bwMode="auto">
          <a:xfrm>
            <a:off x="3643306" y="1500174"/>
            <a:ext cx="1785665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Инструменты и материалы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Салфетки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ПВА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Кисточка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Ножницы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Серебрянный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порошок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Губка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Пластиковые бутылки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Карандаш</a:t>
            </a:r>
          </a:p>
          <a:p>
            <a:endParaRPr lang="ru-RU" dirty="0"/>
          </a:p>
        </p:txBody>
      </p:sp>
      <p:pic>
        <p:nvPicPr>
          <p:cNvPr id="5" name="Содержимое 4" descr="E:\DCIM\106_PANA\P1060474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500174"/>
            <a:ext cx="2428892" cy="180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фото к панно цветочное пейп-арт\P10604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357562"/>
            <a:ext cx="3571900" cy="27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Последовательность изготовления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1.Обрезать бутылки и оклеить салфетками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:\DCIM\106_PANA\P10604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500306"/>
            <a:ext cx="4053162" cy="307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79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бюджетное учреждение дополнительного образования  Анжеро-Судженского городского округа  «Дом детского творчества»  «Органайзер в технике пейп-арт»</vt:lpstr>
      <vt:lpstr>Зарождение техники ПЕЙП-АРТ Сорокина Татьяна Аксентьевна</vt:lpstr>
      <vt:lpstr> ПЕЙП-АРТ – это техника-имитатор других более дорогостоящих и трудоёмких техник (резьба по дереву, по кости; вышивка и гобелен; чеканка и даже ювелирные изделия). </vt:lpstr>
      <vt:lpstr>История пейп-арт</vt:lpstr>
      <vt:lpstr>Работы в технике пейп-арт</vt:lpstr>
      <vt:lpstr>Слайд 6</vt:lpstr>
      <vt:lpstr>Слайд 7</vt:lpstr>
      <vt:lpstr>Инструменты и материалы</vt:lpstr>
      <vt:lpstr>Последовательность изготовления </vt:lpstr>
      <vt:lpstr>2.Нарезать салфетки шириной 5*5см</vt:lpstr>
      <vt:lpstr>3.Пропитать салфетки и  скрутить жгутики</vt:lpstr>
      <vt:lpstr>4.Выкладываем узоры из жгутиков как подсказывает фантазия</vt:lpstr>
      <vt:lpstr>5.Смешать ПВА с серебрянкой, при помощи губки нанести серебрянный ПВА на декор</vt:lpstr>
      <vt:lpstr>6.Склеить все заготовки</vt:lpstr>
      <vt:lpstr>Органайзер готов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дополнительного образования  Анжеро-Судженского городского округа  «Дом детского творчества»  «Органайзер в технике пейп-арт»</dc:title>
  <dc:creator>User</dc:creator>
  <cp:lastModifiedBy>User</cp:lastModifiedBy>
  <cp:revision>7</cp:revision>
  <dcterms:created xsi:type="dcterms:W3CDTF">2020-03-17T06:21:51Z</dcterms:created>
  <dcterms:modified xsi:type="dcterms:W3CDTF">2020-03-17T07:22:23Z</dcterms:modified>
</cp:coreProperties>
</file>