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2.xml" ContentType="application/vnd.ms-office.activeX+xml"/>
  <Override PartName="/ppt/notesSlides/notesSlide8.xml" ContentType="application/vnd.openxmlformats-officedocument.presentationml.notesSlide+xml"/>
  <Override PartName="/ppt/activeX/activeX3.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1"/>
  </p:notesMasterIdLst>
  <p:sldIdLst>
    <p:sldId id="256" r:id="rId2"/>
    <p:sldId id="258" r:id="rId3"/>
    <p:sldId id="295" r:id="rId4"/>
    <p:sldId id="257" r:id="rId5"/>
    <p:sldId id="353" r:id="rId6"/>
    <p:sldId id="354" r:id="rId7"/>
    <p:sldId id="355" r:id="rId8"/>
    <p:sldId id="296" r:id="rId9"/>
    <p:sldId id="297" r:id="rId10"/>
    <p:sldId id="298" r:id="rId11"/>
    <p:sldId id="299" r:id="rId12"/>
    <p:sldId id="300" r:id="rId13"/>
    <p:sldId id="301" r:id="rId14"/>
    <p:sldId id="302" r:id="rId15"/>
    <p:sldId id="306" r:id="rId16"/>
    <p:sldId id="307" r:id="rId17"/>
    <p:sldId id="308" r:id="rId18"/>
    <p:sldId id="309" r:id="rId19"/>
    <p:sldId id="310" r:id="rId20"/>
    <p:sldId id="311" r:id="rId21"/>
    <p:sldId id="312" r:id="rId22"/>
    <p:sldId id="314" r:id="rId23"/>
    <p:sldId id="315" r:id="rId24"/>
    <p:sldId id="316" r:id="rId25"/>
    <p:sldId id="317" r:id="rId26"/>
    <p:sldId id="318" r:id="rId27"/>
    <p:sldId id="319" r:id="rId28"/>
    <p:sldId id="320" r:id="rId29"/>
    <p:sldId id="262" r:id="rId30"/>
    <p:sldId id="263" r:id="rId31"/>
    <p:sldId id="264" r:id="rId32"/>
    <p:sldId id="265" r:id="rId33"/>
    <p:sldId id="266" r:id="rId34"/>
    <p:sldId id="267" r:id="rId35"/>
    <p:sldId id="268" r:id="rId36"/>
    <p:sldId id="269" r:id="rId37"/>
    <p:sldId id="270" r:id="rId38"/>
    <p:sldId id="271" r:id="rId39"/>
    <p:sldId id="272" r:id="rId40"/>
    <p:sldId id="274" r:id="rId41"/>
    <p:sldId id="273" r:id="rId42"/>
    <p:sldId id="275" r:id="rId43"/>
    <p:sldId id="276" r:id="rId44"/>
    <p:sldId id="277" r:id="rId45"/>
    <p:sldId id="280" r:id="rId46"/>
    <p:sldId id="281" r:id="rId47"/>
    <p:sldId id="282" r:id="rId48"/>
    <p:sldId id="283" r:id="rId49"/>
    <p:sldId id="284" r:id="rId50"/>
    <p:sldId id="285" r:id="rId51"/>
    <p:sldId id="286" r:id="rId52"/>
    <p:sldId id="289" r:id="rId53"/>
    <p:sldId id="290" r:id="rId54"/>
    <p:sldId id="291" r:id="rId55"/>
    <p:sldId id="278" r:id="rId56"/>
    <p:sldId id="287" r:id="rId57"/>
    <p:sldId id="279" r:id="rId58"/>
    <p:sldId id="288"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9ACB3-4FAE-435A-A8F4-6E091895FF23}" type="doc">
      <dgm:prSet loTypeId="urn:microsoft.com/office/officeart/2005/8/layout/radial3" loCatId="cycle" qsTypeId="urn:microsoft.com/office/officeart/2005/8/quickstyle/simple1" qsCatId="simple" csTypeId="urn:microsoft.com/office/officeart/2005/8/colors/colorful1#1" csCatId="colorful" phldr="1"/>
      <dgm:spPr/>
      <dgm:t>
        <a:bodyPr/>
        <a:lstStyle/>
        <a:p>
          <a:endParaRPr lang="ru-RU"/>
        </a:p>
      </dgm:t>
    </dgm:pt>
    <dgm:pt modelId="{11A010D2-1631-4BAD-BF58-6888FB14AD3E}">
      <dgm:prSet phldrT="[Текст]"/>
      <dgm:spPr/>
      <dgm:t>
        <a:bodyPr/>
        <a:lstStyle/>
        <a:p>
          <a:r>
            <a:rPr lang="ru-RU" dirty="0" smtClean="0"/>
            <a:t>Компьютер</a:t>
          </a:r>
          <a:endParaRPr lang="ru-RU" dirty="0"/>
        </a:p>
      </dgm:t>
    </dgm:pt>
    <dgm:pt modelId="{C8A1830C-6231-409E-9F64-EB462CD9CAE3}" type="parTrans" cxnId="{72BF8FD0-58C1-4B7F-8257-DDB79E7512F2}">
      <dgm:prSet/>
      <dgm:spPr/>
      <dgm:t>
        <a:bodyPr/>
        <a:lstStyle/>
        <a:p>
          <a:endParaRPr lang="ru-RU"/>
        </a:p>
      </dgm:t>
    </dgm:pt>
    <dgm:pt modelId="{4B1910D0-6D5C-454C-8103-A50C8321C9D9}" type="sibTrans" cxnId="{72BF8FD0-58C1-4B7F-8257-DDB79E7512F2}">
      <dgm:prSet/>
      <dgm:spPr/>
      <dgm:t>
        <a:bodyPr/>
        <a:lstStyle/>
        <a:p>
          <a:endParaRPr lang="ru-RU"/>
        </a:p>
      </dgm:t>
    </dgm:pt>
    <dgm:pt modelId="{9D7992FA-FB9F-4359-978C-DD1172EA1F60}">
      <dgm:prSet phldrT="[Текст]"/>
      <dgm:spPr/>
      <dgm:t>
        <a:bodyPr/>
        <a:lstStyle/>
        <a:p>
          <a:r>
            <a:rPr lang="ru-RU" dirty="0" smtClean="0"/>
            <a:t>Печатать книги</a:t>
          </a:r>
          <a:endParaRPr lang="ru-RU" dirty="0"/>
        </a:p>
      </dgm:t>
    </dgm:pt>
    <dgm:pt modelId="{7E5F54D4-9308-4420-A14F-297B76D2CED2}" type="parTrans" cxnId="{CE18BBFE-D7EB-4FC0-9DF2-747735857546}">
      <dgm:prSet/>
      <dgm:spPr/>
      <dgm:t>
        <a:bodyPr/>
        <a:lstStyle/>
        <a:p>
          <a:endParaRPr lang="ru-RU"/>
        </a:p>
      </dgm:t>
    </dgm:pt>
    <dgm:pt modelId="{DD90B9A8-AB95-40F8-810C-E9B2F8DF54F9}" type="sibTrans" cxnId="{CE18BBFE-D7EB-4FC0-9DF2-747735857546}">
      <dgm:prSet/>
      <dgm:spPr/>
      <dgm:t>
        <a:bodyPr/>
        <a:lstStyle/>
        <a:p>
          <a:endParaRPr lang="ru-RU"/>
        </a:p>
      </dgm:t>
    </dgm:pt>
    <dgm:pt modelId="{1DC296D2-B73A-4AE0-8F80-C017C0BBB29A}">
      <dgm:prSet phldrT="[Текст]"/>
      <dgm:spPr/>
      <dgm:t>
        <a:bodyPr/>
        <a:lstStyle/>
        <a:p>
          <a:r>
            <a:rPr lang="ru-RU" dirty="0" smtClean="0"/>
            <a:t>Выполнять чертежи</a:t>
          </a:r>
          <a:endParaRPr lang="ru-RU" dirty="0"/>
        </a:p>
      </dgm:t>
    </dgm:pt>
    <dgm:pt modelId="{970A796A-D398-4957-9A34-8465D902128F}" type="parTrans" cxnId="{3F9CF04A-5970-48AB-85D5-BE9036815718}">
      <dgm:prSet/>
      <dgm:spPr/>
      <dgm:t>
        <a:bodyPr/>
        <a:lstStyle/>
        <a:p>
          <a:endParaRPr lang="ru-RU"/>
        </a:p>
      </dgm:t>
    </dgm:pt>
    <dgm:pt modelId="{CDF6B02C-89BD-493E-879D-33BA88A5B8CD}" type="sibTrans" cxnId="{3F9CF04A-5970-48AB-85D5-BE9036815718}">
      <dgm:prSet/>
      <dgm:spPr/>
      <dgm:t>
        <a:bodyPr/>
        <a:lstStyle/>
        <a:p>
          <a:endParaRPr lang="ru-RU"/>
        </a:p>
      </dgm:t>
    </dgm:pt>
    <dgm:pt modelId="{A6F403A8-10F4-45E6-B3AC-53FC3C52410C}">
      <dgm:prSet phldrT="[Текст]"/>
      <dgm:spPr/>
      <dgm:t>
        <a:bodyPr/>
        <a:lstStyle/>
        <a:p>
          <a:r>
            <a:rPr lang="ru-RU" dirty="0" smtClean="0"/>
            <a:t>Производить расчёты</a:t>
          </a:r>
          <a:endParaRPr lang="ru-RU" dirty="0"/>
        </a:p>
      </dgm:t>
    </dgm:pt>
    <dgm:pt modelId="{ACCE80C9-2025-4CD9-B62F-A711287E556F}" type="parTrans" cxnId="{58C207D9-2204-4E0E-8719-F289B9FE3DB4}">
      <dgm:prSet/>
      <dgm:spPr/>
      <dgm:t>
        <a:bodyPr/>
        <a:lstStyle/>
        <a:p>
          <a:endParaRPr lang="ru-RU"/>
        </a:p>
      </dgm:t>
    </dgm:pt>
    <dgm:pt modelId="{8FA74F98-52F7-4553-8870-55C98FB8F440}" type="sibTrans" cxnId="{58C207D9-2204-4E0E-8719-F289B9FE3DB4}">
      <dgm:prSet/>
      <dgm:spPr/>
      <dgm:t>
        <a:bodyPr/>
        <a:lstStyle/>
        <a:p>
          <a:endParaRPr lang="ru-RU"/>
        </a:p>
      </dgm:t>
    </dgm:pt>
    <dgm:pt modelId="{35A9A188-14B1-455B-8CE3-84A019BDEDA2}">
      <dgm:prSet phldrT="[Текст]"/>
      <dgm:spPr/>
      <dgm:t>
        <a:bodyPr/>
        <a:lstStyle/>
        <a:p>
          <a:r>
            <a:rPr lang="ru-RU" dirty="0" smtClean="0"/>
            <a:t>Использовать для управления</a:t>
          </a:r>
          <a:endParaRPr lang="ru-RU" dirty="0"/>
        </a:p>
      </dgm:t>
    </dgm:pt>
    <dgm:pt modelId="{A5C5C6B9-2678-4032-970D-75D13355CF9E}" type="parTrans" cxnId="{8F870D6A-6193-4EAE-A6BF-98998B210B5F}">
      <dgm:prSet/>
      <dgm:spPr/>
      <dgm:t>
        <a:bodyPr/>
        <a:lstStyle/>
        <a:p>
          <a:endParaRPr lang="ru-RU"/>
        </a:p>
      </dgm:t>
    </dgm:pt>
    <dgm:pt modelId="{A5E9B2C5-A223-49C3-A73D-93B7BD1ADB5F}" type="sibTrans" cxnId="{8F870D6A-6193-4EAE-A6BF-98998B210B5F}">
      <dgm:prSet/>
      <dgm:spPr/>
      <dgm:t>
        <a:bodyPr/>
        <a:lstStyle/>
        <a:p>
          <a:endParaRPr lang="ru-RU"/>
        </a:p>
      </dgm:t>
    </dgm:pt>
    <dgm:pt modelId="{477B2968-499A-4748-BD48-908EE31147E8}" type="pres">
      <dgm:prSet presAssocID="{7729ACB3-4FAE-435A-A8F4-6E091895FF23}" presName="composite" presStyleCnt="0">
        <dgm:presLayoutVars>
          <dgm:chMax val="1"/>
          <dgm:dir/>
          <dgm:resizeHandles val="exact"/>
        </dgm:presLayoutVars>
      </dgm:prSet>
      <dgm:spPr/>
      <dgm:t>
        <a:bodyPr/>
        <a:lstStyle/>
        <a:p>
          <a:endParaRPr lang="ru-RU"/>
        </a:p>
      </dgm:t>
    </dgm:pt>
    <dgm:pt modelId="{0F25BA7D-1C59-40A1-AD06-AF512E7A3724}" type="pres">
      <dgm:prSet presAssocID="{7729ACB3-4FAE-435A-A8F4-6E091895FF23}" presName="radial" presStyleCnt="0">
        <dgm:presLayoutVars>
          <dgm:animLvl val="ctr"/>
        </dgm:presLayoutVars>
      </dgm:prSet>
      <dgm:spPr/>
    </dgm:pt>
    <dgm:pt modelId="{0DD7E455-DDDE-48D3-9FE5-96608184D1FA}" type="pres">
      <dgm:prSet presAssocID="{11A010D2-1631-4BAD-BF58-6888FB14AD3E}" presName="centerShape" presStyleLbl="vennNode1" presStyleIdx="0" presStyleCnt="5"/>
      <dgm:spPr/>
      <dgm:t>
        <a:bodyPr/>
        <a:lstStyle/>
        <a:p>
          <a:endParaRPr lang="ru-RU"/>
        </a:p>
      </dgm:t>
    </dgm:pt>
    <dgm:pt modelId="{95CBC447-376F-455C-8DD2-00CE9C83034F}" type="pres">
      <dgm:prSet presAssocID="{9D7992FA-FB9F-4359-978C-DD1172EA1F60}" presName="node" presStyleLbl="vennNode1" presStyleIdx="1" presStyleCnt="5" custScaleX="297850">
        <dgm:presLayoutVars>
          <dgm:bulletEnabled val="1"/>
        </dgm:presLayoutVars>
      </dgm:prSet>
      <dgm:spPr/>
      <dgm:t>
        <a:bodyPr/>
        <a:lstStyle/>
        <a:p>
          <a:endParaRPr lang="ru-RU"/>
        </a:p>
      </dgm:t>
    </dgm:pt>
    <dgm:pt modelId="{91D14AA7-B910-4CC3-957D-74FD083C8A47}" type="pres">
      <dgm:prSet presAssocID="{1DC296D2-B73A-4AE0-8F80-C017C0BBB29A}" presName="node" presStyleLbl="vennNode1" presStyleIdx="2" presStyleCnt="5" custScaleX="210003" custScaleY="148854" custRadScaleRad="138224" custRadScaleInc="-2013">
        <dgm:presLayoutVars>
          <dgm:bulletEnabled val="1"/>
        </dgm:presLayoutVars>
      </dgm:prSet>
      <dgm:spPr/>
      <dgm:t>
        <a:bodyPr/>
        <a:lstStyle/>
        <a:p>
          <a:endParaRPr lang="ru-RU"/>
        </a:p>
      </dgm:t>
    </dgm:pt>
    <dgm:pt modelId="{E176DED6-9A5D-476E-ABF0-74CB07C941EE}" type="pres">
      <dgm:prSet presAssocID="{A6F403A8-10F4-45E6-B3AC-53FC3C52410C}" presName="node" presStyleLbl="vennNode1" presStyleIdx="3" presStyleCnt="5" custScaleX="320615">
        <dgm:presLayoutVars>
          <dgm:bulletEnabled val="1"/>
        </dgm:presLayoutVars>
      </dgm:prSet>
      <dgm:spPr/>
      <dgm:t>
        <a:bodyPr/>
        <a:lstStyle/>
        <a:p>
          <a:endParaRPr lang="ru-RU"/>
        </a:p>
      </dgm:t>
    </dgm:pt>
    <dgm:pt modelId="{056CBCCA-4CC5-4C15-BAE3-1242E114C6B4}" type="pres">
      <dgm:prSet presAssocID="{35A9A188-14B1-455B-8CE3-84A019BDEDA2}" presName="node" presStyleLbl="vennNode1" presStyleIdx="4" presStyleCnt="5" custScaleX="206182" custScaleY="160237" custRadScaleRad="142962" custRadScaleInc="0">
        <dgm:presLayoutVars>
          <dgm:bulletEnabled val="1"/>
        </dgm:presLayoutVars>
      </dgm:prSet>
      <dgm:spPr/>
      <dgm:t>
        <a:bodyPr/>
        <a:lstStyle/>
        <a:p>
          <a:endParaRPr lang="ru-RU"/>
        </a:p>
      </dgm:t>
    </dgm:pt>
  </dgm:ptLst>
  <dgm:cxnLst>
    <dgm:cxn modelId="{D9C0B869-300E-4D77-A650-9656B0125C8F}" type="presOf" srcId="{A6F403A8-10F4-45E6-B3AC-53FC3C52410C}" destId="{E176DED6-9A5D-476E-ABF0-74CB07C941EE}" srcOrd="0" destOrd="0" presId="urn:microsoft.com/office/officeart/2005/8/layout/radial3"/>
    <dgm:cxn modelId="{3F9CF04A-5970-48AB-85D5-BE9036815718}" srcId="{11A010D2-1631-4BAD-BF58-6888FB14AD3E}" destId="{1DC296D2-B73A-4AE0-8F80-C017C0BBB29A}" srcOrd="1" destOrd="0" parTransId="{970A796A-D398-4957-9A34-8465D902128F}" sibTransId="{CDF6B02C-89BD-493E-879D-33BA88A5B8CD}"/>
    <dgm:cxn modelId="{6B3A77E4-5A15-4AFB-A440-7363AF7622F2}" type="presOf" srcId="{1DC296D2-B73A-4AE0-8F80-C017C0BBB29A}" destId="{91D14AA7-B910-4CC3-957D-74FD083C8A47}" srcOrd="0" destOrd="0" presId="urn:microsoft.com/office/officeart/2005/8/layout/radial3"/>
    <dgm:cxn modelId="{58C207D9-2204-4E0E-8719-F289B9FE3DB4}" srcId="{11A010D2-1631-4BAD-BF58-6888FB14AD3E}" destId="{A6F403A8-10F4-45E6-B3AC-53FC3C52410C}" srcOrd="2" destOrd="0" parTransId="{ACCE80C9-2025-4CD9-B62F-A711287E556F}" sibTransId="{8FA74F98-52F7-4553-8870-55C98FB8F440}"/>
    <dgm:cxn modelId="{B7E818EC-7E65-429E-952C-E79D0870BA09}" type="presOf" srcId="{9D7992FA-FB9F-4359-978C-DD1172EA1F60}" destId="{95CBC447-376F-455C-8DD2-00CE9C83034F}" srcOrd="0" destOrd="0" presId="urn:microsoft.com/office/officeart/2005/8/layout/radial3"/>
    <dgm:cxn modelId="{CE18BBFE-D7EB-4FC0-9DF2-747735857546}" srcId="{11A010D2-1631-4BAD-BF58-6888FB14AD3E}" destId="{9D7992FA-FB9F-4359-978C-DD1172EA1F60}" srcOrd="0" destOrd="0" parTransId="{7E5F54D4-9308-4420-A14F-297B76D2CED2}" sibTransId="{DD90B9A8-AB95-40F8-810C-E9B2F8DF54F9}"/>
    <dgm:cxn modelId="{13DDA3AB-6743-4454-9F8A-D70EFC76A7BF}" type="presOf" srcId="{35A9A188-14B1-455B-8CE3-84A019BDEDA2}" destId="{056CBCCA-4CC5-4C15-BAE3-1242E114C6B4}" srcOrd="0" destOrd="0" presId="urn:microsoft.com/office/officeart/2005/8/layout/radial3"/>
    <dgm:cxn modelId="{8F870D6A-6193-4EAE-A6BF-98998B210B5F}" srcId="{11A010D2-1631-4BAD-BF58-6888FB14AD3E}" destId="{35A9A188-14B1-455B-8CE3-84A019BDEDA2}" srcOrd="3" destOrd="0" parTransId="{A5C5C6B9-2678-4032-970D-75D13355CF9E}" sibTransId="{A5E9B2C5-A223-49C3-A73D-93B7BD1ADB5F}"/>
    <dgm:cxn modelId="{A45778CD-4BCD-4E93-9F62-345F17F6BB58}" type="presOf" srcId="{11A010D2-1631-4BAD-BF58-6888FB14AD3E}" destId="{0DD7E455-DDDE-48D3-9FE5-96608184D1FA}" srcOrd="0" destOrd="0" presId="urn:microsoft.com/office/officeart/2005/8/layout/radial3"/>
    <dgm:cxn modelId="{72BF8FD0-58C1-4B7F-8257-DDB79E7512F2}" srcId="{7729ACB3-4FAE-435A-A8F4-6E091895FF23}" destId="{11A010D2-1631-4BAD-BF58-6888FB14AD3E}" srcOrd="0" destOrd="0" parTransId="{C8A1830C-6231-409E-9F64-EB462CD9CAE3}" sibTransId="{4B1910D0-6D5C-454C-8103-A50C8321C9D9}"/>
    <dgm:cxn modelId="{27772380-457F-4CEA-8B95-2CDF6A25C76C}" type="presOf" srcId="{7729ACB3-4FAE-435A-A8F4-6E091895FF23}" destId="{477B2968-499A-4748-BD48-908EE31147E8}" srcOrd="0" destOrd="0" presId="urn:microsoft.com/office/officeart/2005/8/layout/radial3"/>
    <dgm:cxn modelId="{1727667E-7B55-4431-BAB7-0B0F93FD03C7}" type="presParOf" srcId="{477B2968-499A-4748-BD48-908EE31147E8}" destId="{0F25BA7D-1C59-40A1-AD06-AF512E7A3724}" srcOrd="0" destOrd="0" presId="urn:microsoft.com/office/officeart/2005/8/layout/radial3"/>
    <dgm:cxn modelId="{6589E0D3-2B5A-44DB-9EF9-E8423451A49A}" type="presParOf" srcId="{0F25BA7D-1C59-40A1-AD06-AF512E7A3724}" destId="{0DD7E455-DDDE-48D3-9FE5-96608184D1FA}" srcOrd="0" destOrd="0" presId="urn:microsoft.com/office/officeart/2005/8/layout/radial3"/>
    <dgm:cxn modelId="{2DF58680-4D74-4DDF-827B-C9E15F5D594C}" type="presParOf" srcId="{0F25BA7D-1C59-40A1-AD06-AF512E7A3724}" destId="{95CBC447-376F-455C-8DD2-00CE9C83034F}" srcOrd="1" destOrd="0" presId="urn:microsoft.com/office/officeart/2005/8/layout/radial3"/>
    <dgm:cxn modelId="{0303E054-392E-47F7-BE76-780BF6E2E603}" type="presParOf" srcId="{0F25BA7D-1C59-40A1-AD06-AF512E7A3724}" destId="{91D14AA7-B910-4CC3-957D-74FD083C8A47}" srcOrd="2" destOrd="0" presId="urn:microsoft.com/office/officeart/2005/8/layout/radial3"/>
    <dgm:cxn modelId="{E61B1612-F734-4FEF-9393-CD030F733CC5}" type="presParOf" srcId="{0F25BA7D-1C59-40A1-AD06-AF512E7A3724}" destId="{E176DED6-9A5D-476E-ABF0-74CB07C941EE}" srcOrd="3" destOrd="0" presId="urn:microsoft.com/office/officeart/2005/8/layout/radial3"/>
    <dgm:cxn modelId="{ABA97DD2-E9B0-4FD2-9181-733D4AEE773A}" type="presParOf" srcId="{0F25BA7D-1C59-40A1-AD06-AF512E7A3724}" destId="{056CBCCA-4CC5-4C15-BAE3-1242E114C6B4}"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BCD758-1726-4CB7-A6D9-F7B2A59F4E26}" type="doc">
      <dgm:prSet loTypeId="urn:microsoft.com/office/officeart/2005/8/layout/vList6" loCatId="list" qsTypeId="urn:microsoft.com/office/officeart/2005/8/quickstyle/3d7" qsCatId="3D" csTypeId="urn:microsoft.com/office/officeart/2005/8/colors/accent1_2" csCatId="accent1" phldr="1"/>
      <dgm:spPr/>
      <dgm:t>
        <a:bodyPr/>
        <a:lstStyle/>
        <a:p>
          <a:endParaRPr lang="ru-RU"/>
        </a:p>
      </dgm:t>
    </dgm:pt>
    <dgm:pt modelId="{AC04E0EF-A967-498A-BFC0-7C88B8DB1B8D}">
      <dgm:prSet phldrT="[Текст]"/>
      <dgm:spPr/>
      <dgm:t>
        <a:bodyPr/>
        <a:lstStyle/>
        <a:p>
          <a:r>
            <a:rPr lang="ru-RU" dirty="0" smtClean="0"/>
            <a:t>Положительная</a:t>
          </a:r>
          <a:endParaRPr lang="ru-RU" dirty="0"/>
        </a:p>
      </dgm:t>
    </dgm:pt>
    <dgm:pt modelId="{CFCE98D3-0C68-45B9-AA57-69A6D6BEF664}" type="parTrans" cxnId="{79105778-9D76-46F9-A541-CE8C5EF2105D}">
      <dgm:prSet/>
      <dgm:spPr/>
      <dgm:t>
        <a:bodyPr/>
        <a:lstStyle/>
        <a:p>
          <a:endParaRPr lang="ru-RU"/>
        </a:p>
      </dgm:t>
    </dgm:pt>
    <dgm:pt modelId="{5F729DF4-AD35-4F1E-AA14-F043F3B77CD0}" type="sibTrans" cxnId="{79105778-9D76-46F9-A541-CE8C5EF2105D}">
      <dgm:prSet/>
      <dgm:spPr/>
      <dgm:t>
        <a:bodyPr/>
        <a:lstStyle/>
        <a:p>
          <a:endParaRPr lang="ru-RU"/>
        </a:p>
      </dgm:t>
    </dgm:pt>
    <dgm:pt modelId="{206E69F2-D5C4-4171-BE01-58515DB3504F}">
      <dgm:prSet phldrT="[Текст]"/>
      <dgm:spPr/>
      <dgm:t>
        <a:bodyPr/>
        <a:lstStyle/>
        <a:p>
          <a:r>
            <a:rPr lang="ru-RU" dirty="0" smtClean="0"/>
            <a:t>результаты процесса усиливают его действие</a:t>
          </a:r>
          <a:endParaRPr lang="ru-RU" dirty="0"/>
        </a:p>
      </dgm:t>
    </dgm:pt>
    <dgm:pt modelId="{0940C08A-351B-4A9A-AD8F-AB5629A39214}" type="parTrans" cxnId="{6FD0511A-12F4-491B-8A3A-87203412E5AC}">
      <dgm:prSet/>
      <dgm:spPr/>
      <dgm:t>
        <a:bodyPr/>
        <a:lstStyle/>
        <a:p>
          <a:endParaRPr lang="ru-RU"/>
        </a:p>
      </dgm:t>
    </dgm:pt>
    <dgm:pt modelId="{838E2AE9-A156-4680-82E2-3F6968DC3A70}" type="sibTrans" cxnId="{6FD0511A-12F4-491B-8A3A-87203412E5AC}">
      <dgm:prSet/>
      <dgm:spPr/>
      <dgm:t>
        <a:bodyPr/>
        <a:lstStyle/>
        <a:p>
          <a:endParaRPr lang="ru-RU"/>
        </a:p>
      </dgm:t>
    </dgm:pt>
    <dgm:pt modelId="{F2CD06D9-7801-4DFB-9F91-0972A9CE08EC}">
      <dgm:prSet phldrT="[Текст]"/>
      <dgm:spPr/>
      <dgm:t>
        <a:bodyPr/>
        <a:lstStyle/>
        <a:p>
          <a:r>
            <a:rPr lang="ru-RU" dirty="0" smtClean="0"/>
            <a:t>Отрицательная</a:t>
          </a:r>
          <a:endParaRPr lang="ru-RU" dirty="0"/>
        </a:p>
      </dgm:t>
    </dgm:pt>
    <dgm:pt modelId="{CE8023AF-EE55-4760-8C51-EF08CB6173CE}" type="parTrans" cxnId="{481B9B5B-2FE7-4917-B8D7-A4FAC95BB032}">
      <dgm:prSet/>
      <dgm:spPr/>
      <dgm:t>
        <a:bodyPr/>
        <a:lstStyle/>
        <a:p>
          <a:endParaRPr lang="ru-RU"/>
        </a:p>
      </dgm:t>
    </dgm:pt>
    <dgm:pt modelId="{F91FEE1E-7534-4F91-A77F-0DAC2C561369}" type="sibTrans" cxnId="{481B9B5B-2FE7-4917-B8D7-A4FAC95BB032}">
      <dgm:prSet/>
      <dgm:spPr/>
      <dgm:t>
        <a:bodyPr/>
        <a:lstStyle/>
        <a:p>
          <a:endParaRPr lang="ru-RU"/>
        </a:p>
      </dgm:t>
    </dgm:pt>
    <dgm:pt modelId="{5CAFD15F-1CAC-4C71-93C2-9CAF6016614C}">
      <dgm:prSet phldrT="[Текст]"/>
      <dgm:spPr/>
      <dgm:t>
        <a:bodyPr/>
        <a:lstStyle/>
        <a:p>
          <a:r>
            <a:rPr lang="ru-RU" dirty="0" smtClean="0"/>
            <a:t>результаты процесса ослабляют его действие</a:t>
          </a:r>
          <a:endParaRPr lang="ru-RU" dirty="0"/>
        </a:p>
      </dgm:t>
    </dgm:pt>
    <dgm:pt modelId="{81F733B7-36F1-4ADC-B674-A52C5FE89F64}" type="parTrans" cxnId="{A6B348E9-9CA2-475D-97C9-8A99B73F3AE7}">
      <dgm:prSet/>
      <dgm:spPr/>
      <dgm:t>
        <a:bodyPr/>
        <a:lstStyle/>
        <a:p>
          <a:endParaRPr lang="ru-RU"/>
        </a:p>
      </dgm:t>
    </dgm:pt>
    <dgm:pt modelId="{FDB0A46E-636A-4B60-958F-FFA2ABFD6E9D}" type="sibTrans" cxnId="{A6B348E9-9CA2-475D-97C9-8A99B73F3AE7}">
      <dgm:prSet/>
      <dgm:spPr/>
      <dgm:t>
        <a:bodyPr/>
        <a:lstStyle/>
        <a:p>
          <a:endParaRPr lang="ru-RU"/>
        </a:p>
      </dgm:t>
    </dgm:pt>
    <dgm:pt modelId="{AAC8A894-341E-4EDB-A6CC-979E4C14C20A}" type="pres">
      <dgm:prSet presAssocID="{ACBCD758-1726-4CB7-A6D9-F7B2A59F4E26}" presName="Name0" presStyleCnt="0">
        <dgm:presLayoutVars>
          <dgm:dir/>
          <dgm:animLvl val="lvl"/>
          <dgm:resizeHandles/>
        </dgm:presLayoutVars>
      </dgm:prSet>
      <dgm:spPr/>
      <dgm:t>
        <a:bodyPr/>
        <a:lstStyle/>
        <a:p>
          <a:endParaRPr lang="ru-RU"/>
        </a:p>
      </dgm:t>
    </dgm:pt>
    <dgm:pt modelId="{F4E03096-5A9A-4238-88E7-B768CC6B9E24}" type="pres">
      <dgm:prSet presAssocID="{AC04E0EF-A967-498A-BFC0-7C88B8DB1B8D}" presName="linNode" presStyleCnt="0"/>
      <dgm:spPr/>
    </dgm:pt>
    <dgm:pt modelId="{0F22DE89-4538-4273-8800-FD2BBD0EA081}" type="pres">
      <dgm:prSet presAssocID="{AC04E0EF-A967-498A-BFC0-7C88B8DB1B8D}" presName="parentShp" presStyleLbl="node1" presStyleIdx="0" presStyleCnt="2">
        <dgm:presLayoutVars>
          <dgm:bulletEnabled val="1"/>
        </dgm:presLayoutVars>
      </dgm:prSet>
      <dgm:spPr/>
      <dgm:t>
        <a:bodyPr/>
        <a:lstStyle/>
        <a:p>
          <a:endParaRPr lang="ru-RU"/>
        </a:p>
      </dgm:t>
    </dgm:pt>
    <dgm:pt modelId="{28487313-FE91-4383-8A5E-ABE3CBA69A77}" type="pres">
      <dgm:prSet presAssocID="{AC04E0EF-A967-498A-BFC0-7C88B8DB1B8D}" presName="childShp" presStyleLbl="bgAccFollowNode1" presStyleIdx="0" presStyleCnt="2">
        <dgm:presLayoutVars>
          <dgm:bulletEnabled val="1"/>
        </dgm:presLayoutVars>
      </dgm:prSet>
      <dgm:spPr>
        <a:prstGeom prst="round2SameRect">
          <a:avLst/>
        </a:prstGeom>
      </dgm:spPr>
      <dgm:t>
        <a:bodyPr/>
        <a:lstStyle/>
        <a:p>
          <a:endParaRPr lang="ru-RU"/>
        </a:p>
      </dgm:t>
    </dgm:pt>
    <dgm:pt modelId="{8D71E6D9-5F89-43CB-85FF-740D5C6A3BF6}" type="pres">
      <dgm:prSet presAssocID="{5F729DF4-AD35-4F1E-AA14-F043F3B77CD0}" presName="spacing" presStyleCnt="0"/>
      <dgm:spPr/>
    </dgm:pt>
    <dgm:pt modelId="{D637A6E4-340A-46D4-8A8B-6C175C6D81F7}" type="pres">
      <dgm:prSet presAssocID="{F2CD06D9-7801-4DFB-9F91-0972A9CE08EC}" presName="linNode" presStyleCnt="0"/>
      <dgm:spPr/>
    </dgm:pt>
    <dgm:pt modelId="{4DDD2AAA-F77C-417D-8AE7-B72A9134676F}" type="pres">
      <dgm:prSet presAssocID="{F2CD06D9-7801-4DFB-9F91-0972A9CE08EC}" presName="parentShp" presStyleLbl="node1" presStyleIdx="1" presStyleCnt="2">
        <dgm:presLayoutVars>
          <dgm:bulletEnabled val="1"/>
        </dgm:presLayoutVars>
      </dgm:prSet>
      <dgm:spPr/>
      <dgm:t>
        <a:bodyPr/>
        <a:lstStyle/>
        <a:p>
          <a:endParaRPr lang="ru-RU"/>
        </a:p>
      </dgm:t>
    </dgm:pt>
    <dgm:pt modelId="{5A194BF1-D26D-4B3C-BD31-E84540D99010}" type="pres">
      <dgm:prSet presAssocID="{F2CD06D9-7801-4DFB-9F91-0972A9CE08EC}" presName="childShp" presStyleLbl="bgAccFollowNode1" presStyleIdx="1" presStyleCnt="2">
        <dgm:presLayoutVars>
          <dgm:bulletEnabled val="1"/>
        </dgm:presLayoutVars>
      </dgm:prSet>
      <dgm:spPr>
        <a:prstGeom prst="round2DiagRect">
          <a:avLst/>
        </a:prstGeom>
      </dgm:spPr>
      <dgm:t>
        <a:bodyPr/>
        <a:lstStyle/>
        <a:p>
          <a:endParaRPr lang="ru-RU"/>
        </a:p>
      </dgm:t>
    </dgm:pt>
  </dgm:ptLst>
  <dgm:cxnLst>
    <dgm:cxn modelId="{C05937F3-D951-4B8F-A83D-776EA887233A}" type="presOf" srcId="{AC04E0EF-A967-498A-BFC0-7C88B8DB1B8D}" destId="{0F22DE89-4538-4273-8800-FD2BBD0EA081}" srcOrd="0" destOrd="0" presId="urn:microsoft.com/office/officeart/2005/8/layout/vList6"/>
    <dgm:cxn modelId="{481B9B5B-2FE7-4917-B8D7-A4FAC95BB032}" srcId="{ACBCD758-1726-4CB7-A6D9-F7B2A59F4E26}" destId="{F2CD06D9-7801-4DFB-9F91-0972A9CE08EC}" srcOrd="1" destOrd="0" parTransId="{CE8023AF-EE55-4760-8C51-EF08CB6173CE}" sibTransId="{F91FEE1E-7534-4F91-A77F-0DAC2C561369}"/>
    <dgm:cxn modelId="{79105778-9D76-46F9-A541-CE8C5EF2105D}" srcId="{ACBCD758-1726-4CB7-A6D9-F7B2A59F4E26}" destId="{AC04E0EF-A967-498A-BFC0-7C88B8DB1B8D}" srcOrd="0" destOrd="0" parTransId="{CFCE98D3-0C68-45B9-AA57-69A6D6BEF664}" sibTransId="{5F729DF4-AD35-4F1E-AA14-F043F3B77CD0}"/>
    <dgm:cxn modelId="{A6B348E9-9CA2-475D-97C9-8A99B73F3AE7}" srcId="{F2CD06D9-7801-4DFB-9F91-0972A9CE08EC}" destId="{5CAFD15F-1CAC-4C71-93C2-9CAF6016614C}" srcOrd="0" destOrd="0" parTransId="{81F733B7-36F1-4ADC-B674-A52C5FE89F64}" sibTransId="{FDB0A46E-636A-4B60-958F-FFA2ABFD6E9D}"/>
    <dgm:cxn modelId="{C79A4A97-F54B-4529-9E96-7F9C648FDED2}" type="presOf" srcId="{206E69F2-D5C4-4171-BE01-58515DB3504F}" destId="{28487313-FE91-4383-8A5E-ABE3CBA69A77}" srcOrd="0" destOrd="0" presId="urn:microsoft.com/office/officeart/2005/8/layout/vList6"/>
    <dgm:cxn modelId="{D02CC7BC-7161-4B19-9434-FB81E6B0E408}" type="presOf" srcId="{ACBCD758-1726-4CB7-A6D9-F7B2A59F4E26}" destId="{AAC8A894-341E-4EDB-A6CC-979E4C14C20A}" srcOrd="0" destOrd="0" presId="urn:microsoft.com/office/officeart/2005/8/layout/vList6"/>
    <dgm:cxn modelId="{6FD0511A-12F4-491B-8A3A-87203412E5AC}" srcId="{AC04E0EF-A967-498A-BFC0-7C88B8DB1B8D}" destId="{206E69F2-D5C4-4171-BE01-58515DB3504F}" srcOrd="0" destOrd="0" parTransId="{0940C08A-351B-4A9A-AD8F-AB5629A39214}" sibTransId="{838E2AE9-A156-4680-82E2-3F6968DC3A70}"/>
    <dgm:cxn modelId="{341BA8A4-5CBC-4E4F-B29B-237F3178548B}" type="presOf" srcId="{F2CD06D9-7801-4DFB-9F91-0972A9CE08EC}" destId="{4DDD2AAA-F77C-417D-8AE7-B72A9134676F}" srcOrd="0" destOrd="0" presId="urn:microsoft.com/office/officeart/2005/8/layout/vList6"/>
    <dgm:cxn modelId="{C97872F8-8615-4AB8-B182-13170F9A2C48}" type="presOf" srcId="{5CAFD15F-1CAC-4C71-93C2-9CAF6016614C}" destId="{5A194BF1-D26D-4B3C-BD31-E84540D99010}" srcOrd="0" destOrd="0" presId="urn:microsoft.com/office/officeart/2005/8/layout/vList6"/>
    <dgm:cxn modelId="{15140D8B-A3D7-4A32-B298-A05A3ECCD172}" type="presParOf" srcId="{AAC8A894-341E-4EDB-A6CC-979E4C14C20A}" destId="{F4E03096-5A9A-4238-88E7-B768CC6B9E24}" srcOrd="0" destOrd="0" presId="urn:microsoft.com/office/officeart/2005/8/layout/vList6"/>
    <dgm:cxn modelId="{047A868F-FAB9-4127-A4F8-1602A14D7AC8}" type="presParOf" srcId="{F4E03096-5A9A-4238-88E7-B768CC6B9E24}" destId="{0F22DE89-4538-4273-8800-FD2BBD0EA081}" srcOrd="0" destOrd="0" presId="urn:microsoft.com/office/officeart/2005/8/layout/vList6"/>
    <dgm:cxn modelId="{A9B6FE0A-7A2F-437B-8B77-C23F81D48E24}" type="presParOf" srcId="{F4E03096-5A9A-4238-88E7-B768CC6B9E24}" destId="{28487313-FE91-4383-8A5E-ABE3CBA69A77}" srcOrd="1" destOrd="0" presId="urn:microsoft.com/office/officeart/2005/8/layout/vList6"/>
    <dgm:cxn modelId="{A5059224-3330-4332-8369-818720CDAE9F}" type="presParOf" srcId="{AAC8A894-341E-4EDB-A6CC-979E4C14C20A}" destId="{8D71E6D9-5F89-43CB-85FF-740D5C6A3BF6}" srcOrd="1" destOrd="0" presId="urn:microsoft.com/office/officeart/2005/8/layout/vList6"/>
    <dgm:cxn modelId="{B273A76B-D262-4C3F-B565-D7FC884B3138}" type="presParOf" srcId="{AAC8A894-341E-4EDB-A6CC-979E4C14C20A}" destId="{D637A6E4-340A-46D4-8A8B-6C175C6D81F7}" srcOrd="2" destOrd="0" presId="urn:microsoft.com/office/officeart/2005/8/layout/vList6"/>
    <dgm:cxn modelId="{4CCBA42C-8A89-4E15-85F6-80D970BEA56C}" type="presParOf" srcId="{D637A6E4-340A-46D4-8A8B-6C175C6D81F7}" destId="{4DDD2AAA-F77C-417D-8AE7-B72A9134676F}" srcOrd="0" destOrd="0" presId="urn:microsoft.com/office/officeart/2005/8/layout/vList6"/>
    <dgm:cxn modelId="{E3D7EC0F-120D-475C-A60D-1CC0800A48D5}" type="presParOf" srcId="{D637A6E4-340A-46D4-8A8B-6C175C6D81F7}" destId="{5A194BF1-D26D-4B3C-BD31-E84540D9901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4F1B16-96CE-48F0-8D7F-4CEDE0DDBE45}" type="doc">
      <dgm:prSet loTypeId="urn:microsoft.com/office/officeart/2005/8/layout/vProcess5" loCatId="process" qsTypeId="urn:microsoft.com/office/officeart/2005/8/quickstyle/3d7" qsCatId="3D" csTypeId="urn:microsoft.com/office/officeart/2005/8/colors/colorful3" csCatId="colorful" phldr="1"/>
      <dgm:spPr/>
      <dgm:t>
        <a:bodyPr/>
        <a:lstStyle/>
        <a:p>
          <a:endParaRPr lang="ru-RU"/>
        </a:p>
      </dgm:t>
    </dgm:pt>
    <dgm:pt modelId="{B53D53A0-FBEE-469E-A501-58C936C4AE6A}">
      <dgm:prSet phldrT="[Текст]" custT="1"/>
      <dgm:spPr/>
      <dgm:t>
        <a:bodyPr/>
        <a:lstStyle/>
        <a:p>
          <a:r>
            <a:rPr lang="ru-RU" sz="4000" dirty="0" smtClean="0"/>
            <a:t>Жесткую</a:t>
          </a:r>
          <a:endParaRPr lang="ru-RU" sz="4000" dirty="0"/>
        </a:p>
      </dgm:t>
    </dgm:pt>
    <dgm:pt modelId="{C904EBCD-A92E-4DA6-B494-7B7E5DF8F05B}" type="parTrans" cxnId="{C7A89CDA-10FC-46F6-8088-5C41B1ECFBB7}">
      <dgm:prSet/>
      <dgm:spPr/>
      <dgm:t>
        <a:bodyPr/>
        <a:lstStyle/>
        <a:p>
          <a:endParaRPr lang="ru-RU" sz="4000"/>
        </a:p>
      </dgm:t>
    </dgm:pt>
    <dgm:pt modelId="{097879D0-FDBB-4677-94BB-5040EF475517}" type="sibTrans" cxnId="{C7A89CDA-10FC-46F6-8088-5C41B1ECFBB7}">
      <dgm:prSet custT="1"/>
      <dgm:spPr/>
      <dgm:t>
        <a:bodyPr/>
        <a:lstStyle/>
        <a:p>
          <a:endParaRPr lang="ru-RU" sz="4000"/>
        </a:p>
      </dgm:t>
    </dgm:pt>
    <dgm:pt modelId="{F570022F-F6E8-41ED-8076-831AC85FD76A}">
      <dgm:prSet phldrT="[Текст]" custT="1"/>
      <dgm:spPr/>
      <dgm:t>
        <a:bodyPr/>
        <a:lstStyle/>
        <a:p>
          <a:r>
            <a:rPr lang="ru-RU" sz="4000" dirty="0" smtClean="0"/>
            <a:t>Дифференцирующую</a:t>
          </a:r>
          <a:endParaRPr lang="ru-RU" sz="4000" dirty="0"/>
        </a:p>
      </dgm:t>
    </dgm:pt>
    <dgm:pt modelId="{F0D4F1EA-8B00-4C59-B7D5-1FE41F1E3C60}" type="parTrans" cxnId="{0026B03C-E0DD-4D8A-A9C2-F896622433F2}">
      <dgm:prSet/>
      <dgm:spPr/>
      <dgm:t>
        <a:bodyPr/>
        <a:lstStyle/>
        <a:p>
          <a:endParaRPr lang="ru-RU" sz="4000"/>
        </a:p>
      </dgm:t>
    </dgm:pt>
    <dgm:pt modelId="{2343510A-7382-4D2E-8CE2-8D3CAF39474D}" type="sibTrans" cxnId="{0026B03C-E0DD-4D8A-A9C2-F896622433F2}">
      <dgm:prSet custT="1"/>
      <dgm:spPr/>
      <dgm:t>
        <a:bodyPr/>
        <a:lstStyle/>
        <a:p>
          <a:endParaRPr lang="ru-RU" sz="4000"/>
        </a:p>
      </dgm:t>
    </dgm:pt>
    <dgm:pt modelId="{D500CBF7-A5FF-4D0E-9F75-932CB37EF999}">
      <dgm:prSet phldrT="[Текст]" custT="1"/>
      <dgm:spPr/>
      <dgm:t>
        <a:bodyPr/>
        <a:lstStyle/>
        <a:p>
          <a:r>
            <a:rPr lang="ru-RU" sz="4000" dirty="0" smtClean="0"/>
            <a:t>Интегрирующую</a:t>
          </a:r>
          <a:endParaRPr lang="ru-RU" sz="4000" dirty="0"/>
        </a:p>
      </dgm:t>
    </dgm:pt>
    <dgm:pt modelId="{3D3703AF-7382-459D-862F-0B39213BAD72}" type="sibTrans" cxnId="{4F0A9DDE-1CE1-43E6-9D1D-DAA031A8A7FC}">
      <dgm:prSet/>
      <dgm:spPr/>
      <dgm:t>
        <a:bodyPr/>
        <a:lstStyle/>
        <a:p>
          <a:endParaRPr lang="ru-RU" sz="4000"/>
        </a:p>
      </dgm:t>
    </dgm:pt>
    <dgm:pt modelId="{2959088A-C81C-4711-BE46-BD8399AFB75B}" type="parTrans" cxnId="{4F0A9DDE-1CE1-43E6-9D1D-DAA031A8A7FC}">
      <dgm:prSet/>
      <dgm:spPr/>
      <dgm:t>
        <a:bodyPr/>
        <a:lstStyle/>
        <a:p>
          <a:endParaRPr lang="ru-RU" sz="4000"/>
        </a:p>
      </dgm:t>
    </dgm:pt>
    <dgm:pt modelId="{7BAAE9E1-1DD4-4EF5-8C0F-D77BFB89C979}" type="pres">
      <dgm:prSet presAssocID="{734F1B16-96CE-48F0-8D7F-4CEDE0DDBE45}" presName="outerComposite" presStyleCnt="0">
        <dgm:presLayoutVars>
          <dgm:chMax val="5"/>
          <dgm:dir/>
          <dgm:resizeHandles val="exact"/>
        </dgm:presLayoutVars>
      </dgm:prSet>
      <dgm:spPr/>
      <dgm:t>
        <a:bodyPr/>
        <a:lstStyle/>
        <a:p>
          <a:endParaRPr lang="ru-RU"/>
        </a:p>
      </dgm:t>
    </dgm:pt>
    <dgm:pt modelId="{AA6801B7-A809-4EB9-90DF-F473E7FD8453}" type="pres">
      <dgm:prSet presAssocID="{734F1B16-96CE-48F0-8D7F-4CEDE0DDBE45}" presName="dummyMaxCanvas" presStyleCnt="0">
        <dgm:presLayoutVars/>
      </dgm:prSet>
      <dgm:spPr/>
    </dgm:pt>
    <dgm:pt modelId="{0E7E26D4-1A06-4AE6-B31C-D8801468FBEB}" type="pres">
      <dgm:prSet presAssocID="{734F1B16-96CE-48F0-8D7F-4CEDE0DDBE45}" presName="ThreeNodes_1" presStyleLbl="node1" presStyleIdx="0" presStyleCnt="3">
        <dgm:presLayoutVars>
          <dgm:bulletEnabled val="1"/>
        </dgm:presLayoutVars>
      </dgm:prSet>
      <dgm:spPr/>
      <dgm:t>
        <a:bodyPr/>
        <a:lstStyle/>
        <a:p>
          <a:endParaRPr lang="ru-RU"/>
        </a:p>
      </dgm:t>
    </dgm:pt>
    <dgm:pt modelId="{1FEB91E5-E2BF-4149-A192-5160EF9AA579}" type="pres">
      <dgm:prSet presAssocID="{734F1B16-96CE-48F0-8D7F-4CEDE0DDBE45}" presName="ThreeNodes_2" presStyleLbl="node1" presStyleIdx="1" presStyleCnt="3">
        <dgm:presLayoutVars>
          <dgm:bulletEnabled val="1"/>
        </dgm:presLayoutVars>
      </dgm:prSet>
      <dgm:spPr/>
      <dgm:t>
        <a:bodyPr/>
        <a:lstStyle/>
        <a:p>
          <a:endParaRPr lang="ru-RU"/>
        </a:p>
      </dgm:t>
    </dgm:pt>
    <dgm:pt modelId="{C5DDCCF7-523E-45DE-B643-4E93BD71B9A7}" type="pres">
      <dgm:prSet presAssocID="{734F1B16-96CE-48F0-8D7F-4CEDE0DDBE45}" presName="ThreeNodes_3" presStyleLbl="node1" presStyleIdx="2" presStyleCnt="3">
        <dgm:presLayoutVars>
          <dgm:bulletEnabled val="1"/>
        </dgm:presLayoutVars>
      </dgm:prSet>
      <dgm:spPr/>
      <dgm:t>
        <a:bodyPr/>
        <a:lstStyle/>
        <a:p>
          <a:endParaRPr lang="ru-RU"/>
        </a:p>
      </dgm:t>
    </dgm:pt>
    <dgm:pt modelId="{DC75D16A-10B5-4B21-9E98-5A9ED6C9FFA2}" type="pres">
      <dgm:prSet presAssocID="{734F1B16-96CE-48F0-8D7F-4CEDE0DDBE45}" presName="ThreeConn_1-2" presStyleLbl="fgAccFollowNode1" presStyleIdx="0" presStyleCnt="2">
        <dgm:presLayoutVars>
          <dgm:bulletEnabled val="1"/>
        </dgm:presLayoutVars>
      </dgm:prSet>
      <dgm:spPr/>
      <dgm:t>
        <a:bodyPr/>
        <a:lstStyle/>
        <a:p>
          <a:endParaRPr lang="ru-RU"/>
        </a:p>
      </dgm:t>
    </dgm:pt>
    <dgm:pt modelId="{4A6CC997-70EB-466A-B169-C30FF26EE8FD}" type="pres">
      <dgm:prSet presAssocID="{734F1B16-96CE-48F0-8D7F-4CEDE0DDBE45}" presName="ThreeConn_2-3" presStyleLbl="fgAccFollowNode1" presStyleIdx="1" presStyleCnt="2">
        <dgm:presLayoutVars>
          <dgm:bulletEnabled val="1"/>
        </dgm:presLayoutVars>
      </dgm:prSet>
      <dgm:spPr/>
      <dgm:t>
        <a:bodyPr/>
        <a:lstStyle/>
        <a:p>
          <a:endParaRPr lang="ru-RU"/>
        </a:p>
      </dgm:t>
    </dgm:pt>
    <dgm:pt modelId="{0FAE3560-9E4A-4BBD-B069-D3977C13BAC5}" type="pres">
      <dgm:prSet presAssocID="{734F1B16-96CE-48F0-8D7F-4CEDE0DDBE45}" presName="ThreeNodes_1_text" presStyleLbl="node1" presStyleIdx="2" presStyleCnt="3">
        <dgm:presLayoutVars>
          <dgm:bulletEnabled val="1"/>
        </dgm:presLayoutVars>
      </dgm:prSet>
      <dgm:spPr/>
      <dgm:t>
        <a:bodyPr/>
        <a:lstStyle/>
        <a:p>
          <a:endParaRPr lang="ru-RU"/>
        </a:p>
      </dgm:t>
    </dgm:pt>
    <dgm:pt modelId="{ACD0229B-FAF2-48B8-9844-C0347C51AB01}" type="pres">
      <dgm:prSet presAssocID="{734F1B16-96CE-48F0-8D7F-4CEDE0DDBE45}" presName="ThreeNodes_2_text" presStyleLbl="node1" presStyleIdx="2" presStyleCnt="3">
        <dgm:presLayoutVars>
          <dgm:bulletEnabled val="1"/>
        </dgm:presLayoutVars>
      </dgm:prSet>
      <dgm:spPr/>
      <dgm:t>
        <a:bodyPr/>
        <a:lstStyle/>
        <a:p>
          <a:endParaRPr lang="ru-RU"/>
        </a:p>
      </dgm:t>
    </dgm:pt>
    <dgm:pt modelId="{84E893AB-97DA-4809-AD14-18B26317E792}" type="pres">
      <dgm:prSet presAssocID="{734F1B16-96CE-48F0-8D7F-4CEDE0DDBE45}" presName="ThreeNodes_3_text" presStyleLbl="node1" presStyleIdx="2" presStyleCnt="3">
        <dgm:presLayoutVars>
          <dgm:bulletEnabled val="1"/>
        </dgm:presLayoutVars>
      </dgm:prSet>
      <dgm:spPr/>
      <dgm:t>
        <a:bodyPr/>
        <a:lstStyle/>
        <a:p>
          <a:endParaRPr lang="ru-RU"/>
        </a:p>
      </dgm:t>
    </dgm:pt>
  </dgm:ptLst>
  <dgm:cxnLst>
    <dgm:cxn modelId="{94FD697F-3BD1-450C-A517-1A4B2491E924}" type="presOf" srcId="{F570022F-F6E8-41ED-8076-831AC85FD76A}" destId="{1FEB91E5-E2BF-4149-A192-5160EF9AA579}" srcOrd="0" destOrd="0" presId="urn:microsoft.com/office/officeart/2005/8/layout/vProcess5"/>
    <dgm:cxn modelId="{4F0A9DDE-1CE1-43E6-9D1D-DAA031A8A7FC}" srcId="{734F1B16-96CE-48F0-8D7F-4CEDE0DDBE45}" destId="{D500CBF7-A5FF-4D0E-9F75-932CB37EF999}" srcOrd="2" destOrd="0" parTransId="{2959088A-C81C-4711-BE46-BD8399AFB75B}" sibTransId="{3D3703AF-7382-459D-862F-0B39213BAD72}"/>
    <dgm:cxn modelId="{729BCB98-3014-4F6A-B571-0E5381C6DD1C}" type="presOf" srcId="{B53D53A0-FBEE-469E-A501-58C936C4AE6A}" destId="{0E7E26D4-1A06-4AE6-B31C-D8801468FBEB}" srcOrd="0" destOrd="0" presId="urn:microsoft.com/office/officeart/2005/8/layout/vProcess5"/>
    <dgm:cxn modelId="{0C93F083-3A27-4E63-B1A8-AD4DB2E8878C}" type="presOf" srcId="{B53D53A0-FBEE-469E-A501-58C936C4AE6A}" destId="{0FAE3560-9E4A-4BBD-B069-D3977C13BAC5}" srcOrd="1" destOrd="0" presId="urn:microsoft.com/office/officeart/2005/8/layout/vProcess5"/>
    <dgm:cxn modelId="{BD889CDB-07FF-4C37-ACFA-4DA8B3C5D127}" type="presOf" srcId="{F570022F-F6E8-41ED-8076-831AC85FD76A}" destId="{ACD0229B-FAF2-48B8-9844-C0347C51AB01}" srcOrd="1" destOrd="0" presId="urn:microsoft.com/office/officeart/2005/8/layout/vProcess5"/>
    <dgm:cxn modelId="{C7A89CDA-10FC-46F6-8088-5C41B1ECFBB7}" srcId="{734F1B16-96CE-48F0-8D7F-4CEDE0DDBE45}" destId="{B53D53A0-FBEE-469E-A501-58C936C4AE6A}" srcOrd="0" destOrd="0" parTransId="{C904EBCD-A92E-4DA6-B494-7B7E5DF8F05B}" sibTransId="{097879D0-FDBB-4677-94BB-5040EF475517}"/>
    <dgm:cxn modelId="{4EF407F0-FB16-4C09-942B-96DEC6524C9B}" type="presOf" srcId="{D500CBF7-A5FF-4D0E-9F75-932CB37EF999}" destId="{84E893AB-97DA-4809-AD14-18B26317E792}" srcOrd="1" destOrd="0" presId="urn:microsoft.com/office/officeart/2005/8/layout/vProcess5"/>
    <dgm:cxn modelId="{65602F1E-CEF5-4F44-91DF-DDD876C9DEA0}" type="presOf" srcId="{097879D0-FDBB-4677-94BB-5040EF475517}" destId="{DC75D16A-10B5-4B21-9E98-5A9ED6C9FFA2}" srcOrd="0" destOrd="0" presId="urn:microsoft.com/office/officeart/2005/8/layout/vProcess5"/>
    <dgm:cxn modelId="{97F3FBFC-1FAE-40EE-9778-52D60B3CAF15}" type="presOf" srcId="{D500CBF7-A5FF-4D0E-9F75-932CB37EF999}" destId="{C5DDCCF7-523E-45DE-B643-4E93BD71B9A7}" srcOrd="0" destOrd="0" presId="urn:microsoft.com/office/officeart/2005/8/layout/vProcess5"/>
    <dgm:cxn modelId="{0026B03C-E0DD-4D8A-A9C2-F896622433F2}" srcId="{734F1B16-96CE-48F0-8D7F-4CEDE0DDBE45}" destId="{F570022F-F6E8-41ED-8076-831AC85FD76A}" srcOrd="1" destOrd="0" parTransId="{F0D4F1EA-8B00-4C59-B7D5-1FE41F1E3C60}" sibTransId="{2343510A-7382-4D2E-8CE2-8D3CAF39474D}"/>
    <dgm:cxn modelId="{6E7D3A8E-102D-40AC-8072-B9E48E5495C7}" type="presOf" srcId="{2343510A-7382-4D2E-8CE2-8D3CAF39474D}" destId="{4A6CC997-70EB-466A-B169-C30FF26EE8FD}" srcOrd="0" destOrd="0" presId="urn:microsoft.com/office/officeart/2005/8/layout/vProcess5"/>
    <dgm:cxn modelId="{B0223172-187A-449C-98B2-9B7F6DA424FF}" type="presOf" srcId="{734F1B16-96CE-48F0-8D7F-4CEDE0DDBE45}" destId="{7BAAE9E1-1DD4-4EF5-8C0F-D77BFB89C979}" srcOrd="0" destOrd="0" presId="urn:microsoft.com/office/officeart/2005/8/layout/vProcess5"/>
    <dgm:cxn modelId="{1A17413C-D540-400D-BFF4-683725AB56E1}" type="presParOf" srcId="{7BAAE9E1-1DD4-4EF5-8C0F-D77BFB89C979}" destId="{AA6801B7-A809-4EB9-90DF-F473E7FD8453}" srcOrd="0" destOrd="0" presId="urn:microsoft.com/office/officeart/2005/8/layout/vProcess5"/>
    <dgm:cxn modelId="{C47FEC8E-6575-478C-ABC4-325DA7818CBF}" type="presParOf" srcId="{7BAAE9E1-1DD4-4EF5-8C0F-D77BFB89C979}" destId="{0E7E26D4-1A06-4AE6-B31C-D8801468FBEB}" srcOrd="1" destOrd="0" presId="urn:microsoft.com/office/officeart/2005/8/layout/vProcess5"/>
    <dgm:cxn modelId="{D588A36C-DD53-4CD6-AAB8-79DEED3BA213}" type="presParOf" srcId="{7BAAE9E1-1DD4-4EF5-8C0F-D77BFB89C979}" destId="{1FEB91E5-E2BF-4149-A192-5160EF9AA579}" srcOrd="2" destOrd="0" presId="urn:microsoft.com/office/officeart/2005/8/layout/vProcess5"/>
    <dgm:cxn modelId="{D5767892-9BE0-4AF2-BEFE-279387DC9D46}" type="presParOf" srcId="{7BAAE9E1-1DD4-4EF5-8C0F-D77BFB89C979}" destId="{C5DDCCF7-523E-45DE-B643-4E93BD71B9A7}" srcOrd="3" destOrd="0" presId="urn:microsoft.com/office/officeart/2005/8/layout/vProcess5"/>
    <dgm:cxn modelId="{AE7189C9-2066-432F-B7B2-A14AC4BD940A}" type="presParOf" srcId="{7BAAE9E1-1DD4-4EF5-8C0F-D77BFB89C979}" destId="{DC75D16A-10B5-4B21-9E98-5A9ED6C9FFA2}" srcOrd="4" destOrd="0" presId="urn:microsoft.com/office/officeart/2005/8/layout/vProcess5"/>
    <dgm:cxn modelId="{57D4FAAA-00DE-4A4C-B76B-5218FB120EE7}" type="presParOf" srcId="{7BAAE9E1-1DD4-4EF5-8C0F-D77BFB89C979}" destId="{4A6CC997-70EB-466A-B169-C30FF26EE8FD}" srcOrd="5" destOrd="0" presId="urn:microsoft.com/office/officeart/2005/8/layout/vProcess5"/>
    <dgm:cxn modelId="{24BA24E1-A781-4F7B-A170-2C4B3C419DA3}" type="presParOf" srcId="{7BAAE9E1-1DD4-4EF5-8C0F-D77BFB89C979}" destId="{0FAE3560-9E4A-4BBD-B069-D3977C13BAC5}" srcOrd="6" destOrd="0" presId="urn:microsoft.com/office/officeart/2005/8/layout/vProcess5"/>
    <dgm:cxn modelId="{58FB4E1C-0FFE-46F5-92BA-2AE169AEB3B5}" type="presParOf" srcId="{7BAAE9E1-1DD4-4EF5-8C0F-D77BFB89C979}" destId="{ACD0229B-FAF2-48B8-9844-C0347C51AB01}" srcOrd="7" destOrd="0" presId="urn:microsoft.com/office/officeart/2005/8/layout/vProcess5"/>
    <dgm:cxn modelId="{5908130D-6C50-4907-84A1-5528CAEBB86D}" type="presParOf" srcId="{7BAAE9E1-1DD4-4EF5-8C0F-D77BFB89C979}" destId="{84E893AB-97DA-4809-AD14-18B26317E79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3006F6-7932-4A99-9EDC-781AF7FDE413}" type="doc">
      <dgm:prSet loTypeId="urn:microsoft.com/office/officeart/2005/8/layout/vList3#1" loCatId="list" qsTypeId="urn:microsoft.com/office/officeart/2005/8/quickstyle/simple1" qsCatId="simple" csTypeId="urn:microsoft.com/office/officeart/2005/8/colors/accent1_2" csCatId="accent1" phldr="1"/>
      <dgm:spPr/>
    </dgm:pt>
    <dgm:pt modelId="{64717907-3B54-400E-ADD1-515942AE4F81}">
      <dgm:prSet phldrT="[Текст]" custT="1"/>
      <dgm:spPr/>
      <dgm:t>
        <a:bodyPr/>
        <a:lstStyle/>
        <a:p>
          <a:r>
            <a:rPr lang="ru-RU" sz="2800" dirty="0" smtClean="0"/>
            <a:t>Автоматические </a:t>
          </a:r>
          <a:endParaRPr lang="ru-RU" sz="2800" dirty="0"/>
        </a:p>
      </dgm:t>
    </dgm:pt>
    <dgm:pt modelId="{14568EE6-AD4C-4519-8FA3-62019CBA1889}" type="parTrans" cxnId="{63126B37-702F-4F30-B340-986DCFF60126}">
      <dgm:prSet/>
      <dgm:spPr/>
      <dgm:t>
        <a:bodyPr/>
        <a:lstStyle/>
        <a:p>
          <a:endParaRPr lang="ru-RU" sz="2800"/>
        </a:p>
      </dgm:t>
    </dgm:pt>
    <dgm:pt modelId="{968145C4-77D5-499C-9CA8-05EC367B18B8}" type="sibTrans" cxnId="{63126B37-702F-4F30-B340-986DCFF60126}">
      <dgm:prSet/>
      <dgm:spPr/>
      <dgm:t>
        <a:bodyPr/>
        <a:lstStyle/>
        <a:p>
          <a:endParaRPr lang="ru-RU" sz="2800"/>
        </a:p>
      </dgm:t>
    </dgm:pt>
    <dgm:pt modelId="{A44FDE91-0D2F-4BCC-AC5C-6FF4F2410CAC}">
      <dgm:prSet phldrT="[Текст]" custT="1"/>
      <dgm:spPr/>
      <dgm:t>
        <a:bodyPr/>
        <a:lstStyle/>
        <a:p>
          <a:r>
            <a:rPr lang="ru-RU" sz="2800" dirty="0" smtClean="0"/>
            <a:t>Неавтоматические</a:t>
          </a:r>
          <a:endParaRPr lang="ru-RU" sz="2800" dirty="0"/>
        </a:p>
      </dgm:t>
    </dgm:pt>
    <dgm:pt modelId="{C6FFCBC3-EFB0-4FAA-95F8-5EF3A6CAD0A9}" type="parTrans" cxnId="{AB95E194-3262-4166-B989-7B702C259DF5}">
      <dgm:prSet/>
      <dgm:spPr/>
      <dgm:t>
        <a:bodyPr/>
        <a:lstStyle/>
        <a:p>
          <a:endParaRPr lang="ru-RU" sz="2800"/>
        </a:p>
      </dgm:t>
    </dgm:pt>
    <dgm:pt modelId="{763077D2-E2C8-46B0-9EC1-728F8B4BA4A1}" type="sibTrans" cxnId="{AB95E194-3262-4166-B989-7B702C259DF5}">
      <dgm:prSet/>
      <dgm:spPr/>
      <dgm:t>
        <a:bodyPr/>
        <a:lstStyle/>
        <a:p>
          <a:endParaRPr lang="ru-RU" sz="2800"/>
        </a:p>
      </dgm:t>
    </dgm:pt>
    <dgm:pt modelId="{8F6E7446-B8CE-4D89-AC02-9C111B1D58A9}">
      <dgm:prSet phldrT="[Текст]" custT="1"/>
      <dgm:spPr/>
      <dgm:t>
        <a:bodyPr/>
        <a:lstStyle/>
        <a:p>
          <a:r>
            <a:rPr lang="ru-RU" sz="2800" dirty="0" smtClean="0"/>
            <a:t>Автоматизированные</a:t>
          </a:r>
          <a:endParaRPr lang="ru-RU" sz="2800" dirty="0"/>
        </a:p>
      </dgm:t>
    </dgm:pt>
    <dgm:pt modelId="{5E31B6AA-10C5-4EBA-9AA8-2CA0F876E0EC}" type="parTrans" cxnId="{2F7B95DB-01A4-4106-8B2C-3834C3D897D3}">
      <dgm:prSet/>
      <dgm:spPr/>
      <dgm:t>
        <a:bodyPr/>
        <a:lstStyle/>
        <a:p>
          <a:endParaRPr lang="ru-RU" sz="2800"/>
        </a:p>
      </dgm:t>
    </dgm:pt>
    <dgm:pt modelId="{5F69CB21-0118-4E2F-B149-746DA3CB8FD6}" type="sibTrans" cxnId="{2F7B95DB-01A4-4106-8B2C-3834C3D897D3}">
      <dgm:prSet/>
      <dgm:spPr/>
      <dgm:t>
        <a:bodyPr/>
        <a:lstStyle/>
        <a:p>
          <a:endParaRPr lang="ru-RU" sz="2800"/>
        </a:p>
      </dgm:t>
    </dgm:pt>
    <dgm:pt modelId="{C4B1302E-D9D3-42E5-9045-3E6D0A84F8C3}" type="pres">
      <dgm:prSet presAssocID="{4A3006F6-7932-4A99-9EDC-781AF7FDE413}" presName="linearFlow" presStyleCnt="0">
        <dgm:presLayoutVars>
          <dgm:dir/>
          <dgm:resizeHandles val="exact"/>
        </dgm:presLayoutVars>
      </dgm:prSet>
      <dgm:spPr/>
    </dgm:pt>
    <dgm:pt modelId="{E8DCC040-4883-46BF-8F70-55C7A73BA8BB}" type="pres">
      <dgm:prSet presAssocID="{64717907-3B54-400E-ADD1-515942AE4F81}" presName="composite" presStyleCnt="0"/>
      <dgm:spPr/>
    </dgm:pt>
    <dgm:pt modelId="{6E93E2C4-79D1-4CC8-AFDC-C4B4FE26A458}" type="pres">
      <dgm:prSet presAssocID="{64717907-3B54-400E-ADD1-515942AE4F81}" presName="imgShp" presStyleLbl="fgImgPlace1" presStyleIdx="0" presStyleCnt="3"/>
      <dgm:spPr>
        <a:solidFill>
          <a:srgbClr val="FF0000"/>
        </a:solidFill>
      </dgm:spPr>
    </dgm:pt>
    <dgm:pt modelId="{E38AEFFB-1C4A-4005-BE8A-45C11122A4F4}" type="pres">
      <dgm:prSet presAssocID="{64717907-3B54-400E-ADD1-515942AE4F81}" presName="txShp" presStyleLbl="node1" presStyleIdx="0" presStyleCnt="3">
        <dgm:presLayoutVars>
          <dgm:bulletEnabled val="1"/>
        </dgm:presLayoutVars>
      </dgm:prSet>
      <dgm:spPr/>
      <dgm:t>
        <a:bodyPr/>
        <a:lstStyle/>
        <a:p>
          <a:endParaRPr lang="ru-RU"/>
        </a:p>
      </dgm:t>
    </dgm:pt>
    <dgm:pt modelId="{6D7165FB-339E-467B-9D4D-AF84F69265C7}" type="pres">
      <dgm:prSet presAssocID="{968145C4-77D5-499C-9CA8-05EC367B18B8}" presName="spacing" presStyleCnt="0"/>
      <dgm:spPr/>
    </dgm:pt>
    <dgm:pt modelId="{254E99C2-2316-400F-93D7-7E3C9D38665F}" type="pres">
      <dgm:prSet presAssocID="{A44FDE91-0D2F-4BCC-AC5C-6FF4F2410CAC}" presName="composite" presStyleCnt="0"/>
      <dgm:spPr/>
    </dgm:pt>
    <dgm:pt modelId="{5F95C38B-4498-4FBB-9FA9-C36D7D2B923B}" type="pres">
      <dgm:prSet presAssocID="{A44FDE91-0D2F-4BCC-AC5C-6FF4F2410CAC}" presName="imgShp" presStyleLbl="fgImgPlace1" presStyleIdx="1" presStyleCnt="3"/>
      <dgm:spPr>
        <a:solidFill>
          <a:srgbClr val="FFFF00"/>
        </a:solidFill>
      </dgm:spPr>
    </dgm:pt>
    <dgm:pt modelId="{66238B3B-2F5A-4E9E-A00B-987D00A7C3DC}" type="pres">
      <dgm:prSet presAssocID="{A44FDE91-0D2F-4BCC-AC5C-6FF4F2410CAC}" presName="txShp" presStyleLbl="node1" presStyleIdx="1" presStyleCnt="3">
        <dgm:presLayoutVars>
          <dgm:bulletEnabled val="1"/>
        </dgm:presLayoutVars>
      </dgm:prSet>
      <dgm:spPr/>
      <dgm:t>
        <a:bodyPr/>
        <a:lstStyle/>
        <a:p>
          <a:endParaRPr lang="ru-RU"/>
        </a:p>
      </dgm:t>
    </dgm:pt>
    <dgm:pt modelId="{8BCA29C3-1B83-46B7-9D85-A062AC7903B1}" type="pres">
      <dgm:prSet presAssocID="{763077D2-E2C8-46B0-9EC1-728F8B4BA4A1}" presName="spacing" presStyleCnt="0"/>
      <dgm:spPr/>
    </dgm:pt>
    <dgm:pt modelId="{B1373B1F-D2C3-4552-856E-9370E27ED0EA}" type="pres">
      <dgm:prSet presAssocID="{8F6E7446-B8CE-4D89-AC02-9C111B1D58A9}" presName="composite" presStyleCnt="0"/>
      <dgm:spPr/>
    </dgm:pt>
    <dgm:pt modelId="{1E070E76-620F-4FD6-89AE-CA3BE7450DE1}" type="pres">
      <dgm:prSet presAssocID="{8F6E7446-B8CE-4D89-AC02-9C111B1D58A9}" presName="imgShp" presStyleLbl="fgImgPlace1" presStyleIdx="2" presStyleCnt="3"/>
      <dgm:spPr>
        <a:solidFill>
          <a:srgbClr val="00B050"/>
        </a:solidFill>
      </dgm:spPr>
    </dgm:pt>
    <dgm:pt modelId="{96B78B3B-88AA-4C22-B808-F1E46D3021AF}" type="pres">
      <dgm:prSet presAssocID="{8F6E7446-B8CE-4D89-AC02-9C111B1D58A9}" presName="txShp" presStyleLbl="node1" presStyleIdx="2" presStyleCnt="3">
        <dgm:presLayoutVars>
          <dgm:bulletEnabled val="1"/>
        </dgm:presLayoutVars>
      </dgm:prSet>
      <dgm:spPr/>
      <dgm:t>
        <a:bodyPr/>
        <a:lstStyle/>
        <a:p>
          <a:endParaRPr lang="ru-RU"/>
        </a:p>
      </dgm:t>
    </dgm:pt>
  </dgm:ptLst>
  <dgm:cxnLst>
    <dgm:cxn modelId="{6A93BF79-E301-45A7-BBF5-6AF8F93C95ED}" type="presOf" srcId="{64717907-3B54-400E-ADD1-515942AE4F81}" destId="{E38AEFFB-1C4A-4005-BE8A-45C11122A4F4}" srcOrd="0" destOrd="0" presId="urn:microsoft.com/office/officeart/2005/8/layout/vList3#1"/>
    <dgm:cxn modelId="{2346C222-60F5-488B-8C9E-D819D68E2081}" type="presOf" srcId="{A44FDE91-0D2F-4BCC-AC5C-6FF4F2410CAC}" destId="{66238B3B-2F5A-4E9E-A00B-987D00A7C3DC}" srcOrd="0" destOrd="0" presId="urn:microsoft.com/office/officeart/2005/8/layout/vList3#1"/>
    <dgm:cxn modelId="{63126B37-702F-4F30-B340-986DCFF60126}" srcId="{4A3006F6-7932-4A99-9EDC-781AF7FDE413}" destId="{64717907-3B54-400E-ADD1-515942AE4F81}" srcOrd="0" destOrd="0" parTransId="{14568EE6-AD4C-4519-8FA3-62019CBA1889}" sibTransId="{968145C4-77D5-499C-9CA8-05EC367B18B8}"/>
    <dgm:cxn modelId="{8E8711E5-9BE1-4AC8-B509-51BF9B48EB10}" type="presOf" srcId="{8F6E7446-B8CE-4D89-AC02-9C111B1D58A9}" destId="{96B78B3B-88AA-4C22-B808-F1E46D3021AF}" srcOrd="0" destOrd="0" presId="urn:microsoft.com/office/officeart/2005/8/layout/vList3#1"/>
    <dgm:cxn modelId="{2F7B95DB-01A4-4106-8B2C-3834C3D897D3}" srcId="{4A3006F6-7932-4A99-9EDC-781AF7FDE413}" destId="{8F6E7446-B8CE-4D89-AC02-9C111B1D58A9}" srcOrd="2" destOrd="0" parTransId="{5E31B6AA-10C5-4EBA-9AA8-2CA0F876E0EC}" sibTransId="{5F69CB21-0118-4E2F-B149-746DA3CB8FD6}"/>
    <dgm:cxn modelId="{FAC50764-A5B2-458E-B2B8-B3503656DCF5}" type="presOf" srcId="{4A3006F6-7932-4A99-9EDC-781AF7FDE413}" destId="{C4B1302E-D9D3-42E5-9045-3E6D0A84F8C3}" srcOrd="0" destOrd="0" presId="urn:microsoft.com/office/officeart/2005/8/layout/vList3#1"/>
    <dgm:cxn modelId="{AB95E194-3262-4166-B989-7B702C259DF5}" srcId="{4A3006F6-7932-4A99-9EDC-781AF7FDE413}" destId="{A44FDE91-0D2F-4BCC-AC5C-6FF4F2410CAC}" srcOrd="1" destOrd="0" parTransId="{C6FFCBC3-EFB0-4FAA-95F8-5EF3A6CAD0A9}" sibTransId="{763077D2-E2C8-46B0-9EC1-728F8B4BA4A1}"/>
    <dgm:cxn modelId="{C9A548F9-F1F4-4D67-82E4-32B173394D54}" type="presParOf" srcId="{C4B1302E-D9D3-42E5-9045-3E6D0A84F8C3}" destId="{E8DCC040-4883-46BF-8F70-55C7A73BA8BB}" srcOrd="0" destOrd="0" presId="urn:microsoft.com/office/officeart/2005/8/layout/vList3#1"/>
    <dgm:cxn modelId="{45300456-7383-4D9B-9493-740A44A74A7E}" type="presParOf" srcId="{E8DCC040-4883-46BF-8F70-55C7A73BA8BB}" destId="{6E93E2C4-79D1-4CC8-AFDC-C4B4FE26A458}" srcOrd="0" destOrd="0" presId="urn:microsoft.com/office/officeart/2005/8/layout/vList3#1"/>
    <dgm:cxn modelId="{F7FFC2DE-80F5-429E-A873-5C061283C3AD}" type="presParOf" srcId="{E8DCC040-4883-46BF-8F70-55C7A73BA8BB}" destId="{E38AEFFB-1C4A-4005-BE8A-45C11122A4F4}" srcOrd="1" destOrd="0" presId="urn:microsoft.com/office/officeart/2005/8/layout/vList3#1"/>
    <dgm:cxn modelId="{A2993E4E-F851-43E2-9DAA-5708C4C48AB4}" type="presParOf" srcId="{C4B1302E-D9D3-42E5-9045-3E6D0A84F8C3}" destId="{6D7165FB-339E-467B-9D4D-AF84F69265C7}" srcOrd="1" destOrd="0" presId="urn:microsoft.com/office/officeart/2005/8/layout/vList3#1"/>
    <dgm:cxn modelId="{7E0E7E88-7575-4149-BD2F-A48AF9D51A38}" type="presParOf" srcId="{C4B1302E-D9D3-42E5-9045-3E6D0A84F8C3}" destId="{254E99C2-2316-400F-93D7-7E3C9D38665F}" srcOrd="2" destOrd="0" presId="urn:microsoft.com/office/officeart/2005/8/layout/vList3#1"/>
    <dgm:cxn modelId="{B9121329-1D19-415A-88AC-3A871CCF59A0}" type="presParOf" srcId="{254E99C2-2316-400F-93D7-7E3C9D38665F}" destId="{5F95C38B-4498-4FBB-9FA9-C36D7D2B923B}" srcOrd="0" destOrd="0" presId="urn:microsoft.com/office/officeart/2005/8/layout/vList3#1"/>
    <dgm:cxn modelId="{058D80F7-0AF7-45D6-8C7E-8FFC4B7BEAC4}" type="presParOf" srcId="{254E99C2-2316-400F-93D7-7E3C9D38665F}" destId="{66238B3B-2F5A-4E9E-A00B-987D00A7C3DC}" srcOrd="1" destOrd="0" presId="urn:microsoft.com/office/officeart/2005/8/layout/vList3#1"/>
    <dgm:cxn modelId="{2879E5DB-28E2-4B44-88D2-CB5DFF8390D2}" type="presParOf" srcId="{C4B1302E-D9D3-42E5-9045-3E6D0A84F8C3}" destId="{8BCA29C3-1B83-46B7-9D85-A062AC7903B1}" srcOrd="3" destOrd="0" presId="urn:microsoft.com/office/officeart/2005/8/layout/vList3#1"/>
    <dgm:cxn modelId="{5FAC749B-6E84-4133-9C6B-45FBC05D3115}" type="presParOf" srcId="{C4B1302E-D9D3-42E5-9045-3E6D0A84F8C3}" destId="{B1373B1F-D2C3-4552-856E-9370E27ED0EA}" srcOrd="4" destOrd="0" presId="urn:microsoft.com/office/officeart/2005/8/layout/vList3#1"/>
    <dgm:cxn modelId="{4030F767-5E43-471A-9AAE-07728622B894}" type="presParOf" srcId="{B1373B1F-D2C3-4552-856E-9370E27ED0EA}" destId="{1E070E76-620F-4FD6-89AE-CA3BE7450DE1}" srcOrd="0" destOrd="0" presId="urn:microsoft.com/office/officeart/2005/8/layout/vList3#1"/>
    <dgm:cxn modelId="{31FBBE04-E918-4BFE-8979-A6461C494EDB}" type="presParOf" srcId="{B1373B1F-D2C3-4552-856E-9370E27ED0EA}" destId="{96B78B3B-88AA-4C22-B808-F1E46D3021AF}"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1B03B2-22DE-41C6-A9F9-8F39DB421163}" type="doc">
      <dgm:prSet loTypeId="urn:microsoft.com/office/officeart/2005/8/layout/chevron2" loCatId="list" qsTypeId="urn:microsoft.com/office/officeart/2005/8/quickstyle/3d5" qsCatId="3D" csTypeId="urn:microsoft.com/office/officeart/2005/8/colors/colorful3" csCatId="colorful" phldr="1"/>
      <dgm:spPr/>
      <dgm:t>
        <a:bodyPr/>
        <a:lstStyle/>
        <a:p>
          <a:endParaRPr lang="ru-RU"/>
        </a:p>
      </dgm:t>
    </dgm:pt>
    <dgm:pt modelId="{E291C657-08C3-40A5-8FD5-244E2C35F00F}">
      <dgm:prSet phldrT="[Текст]"/>
      <dgm:spPr/>
      <dgm:t>
        <a:bodyPr/>
        <a:lstStyle/>
        <a:p>
          <a:r>
            <a:rPr lang="ru-RU" dirty="0" smtClean="0"/>
            <a:t>первое</a:t>
          </a:r>
          <a:endParaRPr lang="ru-RU" dirty="0"/>
        </a:p>
      </dgm:t>
    </dgm:pt>
    <dgm:pt modelId="{CF640066-A79B-4594-80C2-BAE7F9164FB1}" type="parTrans" cxnId="{9D8A71B4-17EC-4851-94F7-F83BEE512635}">
      <dgm:prSet/>
      <dgm:spPr/>
      <dgm:t>
        <a:bodyPr/>
        <a:lstStyle/>
        <a:p>
          <a:endParaRPr lang="ru-RU"/>
        </a:p>
      </dgm:t>
    </dgm:pt>
    <dgm:pt modelId="{059AE7A0-A431-4C49-8A02-26978E2C9D1B}" type="sibTrans" cxnId="{9D8A71B4-17EC-4851-94F7-F83BEE512635}">
      <dgm:prSet/>
      <dgm:spPr/>
      <dgm:t>
        <a:bodyPr/>
        <a:lstStyle/>
        <a:p>
          <a:endParaRPr lang="ru-RU"/>
        </a:p>
      </dgm:t>
    </dgm:pt>
    <dgm:pt modelId="{DDA95A11-CD56-43BA-93A8-2D65670E3A56}">
      <dgm:prSet phldrT="[Текст]" custT="1"/>
      <dgm:spPr/>
      <dgm:t>
        <a:bodyPr/>
        <a:lstStyle/>
        <a:p>
          <a:r>
            <a:rPr lang="ru-RU" sz="2800" dirty="0" smtClean="0"/>
            <a:t>между компьютером и объектом управления должна быть обеспечена прямая и обратная связь</a:t>
          </a:r>
          <a:endParaRPr lang="ru-RU" sz="2800" dirty="0"/>
        </a:p>
      </dgm:t>
    </dgm:pt>
    <dgm:pt modelId="{34ECB9BC-F60A-4ED1-8D6A-F2037EB2D6D5}" type="parTrans" cxnId="{4AFA9CA0-F939-480C-83BE-06DF7C98422D}">
      <dgm:prSet/>
      <dgm:spPr/>
      <dgm:t>
        <a:bodyPr/>
        <a:lstStyle/>
        <a:p>
          <a:endParaRPr lang="ru-RU"/>
        </a:p>
      </dgm:t>
    </dgm:pt>
    <dgm:pt modelId="{7A049D70-68CB-463E-854B-E039D3EA739B}" type="sibTrans" cxnId="{4AFA9CA0-F939-480C-83BE-06DF7C98422D}">
      <dgm:prSet/>
      <dgm:spPr/>
      <dgm:t>
        <a:bodyPr/>
        <a:lstStyle/>
        <a:p>
          <a:endParaRPr lang="ru-RU"/>
        </a:p>
      </dgm:t>
    </dgm:pt>
    <dgm:pt modelId="{6B66DA50-69DF-4518-AD28-5FD7BCC77B3E}">
      <dgm:prSet phldrT="[Текст]"/>
      <dgm:spPr/>
      <dgm:t>
        <a:bodyPr/>
        <a:lstStyle/>
        <a:p>
          <a:r>
            <a:rPr lang="ru-RU" dirty="0" smtClean="0"/>
            <a:t>второе</a:t>
          </a:r>
          <a:endParaRPr lang="ru-RU" dirty="0"/>
        </a:p>
      </dgm:t>
    </dgm:pt>
    <dgm:pt modelId="{70FF4F4D-1D29-4F21-9619-969631C70381}" type="parTrans" cxnId="{B9946706-0B13-44C1-AF3E-1235D5D2DEA9}">
      <dgm:prSet/>
      <dgm:spPr/>
      <dgm:t>
        <a:bodyPr/>
        <a:lstStyle/>
        <a:p>
          <a:endParaRPr lang="ru-RU"/>
        </a:p>
      </dgm:t>
    </dgm:pt>
    <dgm:pt modelId="{C639E09E-3EB7-4796-B66F-B245491F8BE2}" type="sibTrans" cxnId="{B9946706-0B13-44C1-AF3E-1235D5D2DEA9}">
      <dgm:prSet/>
      <dgm:spPr/>
      <dgm:t>
        <a:bodyPr/>
        <a:lstStyle/>
        <a:p>
          <a:endParaRPr lang="ru-RU"/>
        </a:p>
      </dgm:t>
    </dgm:pt>
    <dgm:pt modelId="{3D8F15E4-98B7-4C58-89BC-DEFBA23964E5}">
      <dgm:prSet phldrT="[Текст]" custT="1"/>
      <dgm:spPr/>
      <dgm:t>
        <a:bodyPr/>
        <a:lstStyle/>
        <a:p>
          <a:r>
            <a:rPr lang="ru-RU" sz="2800" dirty="0" smtClean="0"/>
            <a:t>в память компьютера должна быть заложена программа управления (алгоритм, записанный на языке программирования)</a:t>
          </a:r>
          <a:endParaRPr lang="ru-RU" sz="2800" dirty="0"/>
        </a:p>
      </dgm:t>
    </dgm:pt>
    <dgm:pt modelId="{03F41EFE-81CA-4FF3-BF9A-FEB0CB721AF4}" type="parTrans" cxnId="{AA7F41B5-9242-4A8E-8303-26531AD405DB}">
      <dgm:prSet/>
      <dgm:spPr/>
      <dgm:t>
        <a:bodyPr/>
        <a:lstStyle/>
        <a:p>
          <a:endParaRPr lang="ru-RU"/>
        </a:p>
      </dgm:t>
    </dgm:pt>
    <dgm:pt modelId="{7BD1CC80-4DE9-46B6-9657-3C25EC17E4D2}" type="sibTrans" cxnId="{AA7F41B5-9242-4A8E-8303-26531AD405DB}">
      <dgm:prSet/>
      <dgm:spPr/>
      <dgm:t>
        <a:bodyPr/>
        <a:lstStyle/>
        <a:p>
          <a:endParaRPr lang="ru-RU"/>
        </a:p>
      </dgm:t>
    </dgm:pt>
    <dgm:pt modelId="{BE3CE715-E59C-47CB-B396-A250BD6776FD}" type="pres">
      <dgm:prSet presAssocID="{221B03B2-22DE-41C6-A9F9-8F39DB421163}" presName="linearFlow" presStyleCnt="0">
        <dgm:presLayoutVars>
          <dgm:dir/>
          <dgm:animLvl val="lvl"/>
          <dgm:resizeHandles val="exact"/>
        </dgm:presLayoutVars>
      </dgm:prSet>
      <dgm:spPr/>
      <dgm:t>
        <a:bodyPr/>
        <a:lstStyle/>
        <a:p>
          <a:endParaRPr lang="ru-RU"/>
        </a:p>
      </dgm:t>
    </dgm:pt>
    <dgm:pt modelId="{00A787AA-A3DF-4922-826E-4B203570911D}" type="pres">
      <dgm:prSet presAssocID="{E291C657-08C3-40A5-8FD5-244E2C35F00F}" presName="composite" presStyleCnt="0"/>
      <dgm:spPr/>
    </dgm:pt>
    <dgm:pt modelId="{4BAF8FD7-5DE9-4A48-B3C6-043E5D5F56C8}" type="pres">
      <dgm:prSet presAssocID="{E291C657-08C3-40A5-8FD5-244E2C35F00F}" presName="parentText" presStyleLbl="alignNode1" presStyleIdx="0" presStyleCnt="2">
        <dgm:presLayoutVars>
          <dgm:chMax val="1"/>
          <dgm:bulletEnabled val="1"/>
        </dgm:presLayoutVars>
      </dgm:prSet>
      <dgm:spPr/>
      <dgm:t>
        <a:bodyPr/>
        <a:lstStyle/>
        <a:p>
          <a:endParaRPr lang="ru-RU"/>
        </a:p>
      </dgm:t>
    </dgm:pt>
    <dgm:pt modelId="{3D54AB2B-ECA8-4AB3-B815-35FABE36033E}" type="pres">
      <dgm:prSet presAssocID="{E291C657-08C3-40A5-8FD5-244E2C35F00F}" presName="descendantText" presStyleLbl="alignAcc1" presStyleIdx="0" presStyleCnt="2">
        <dgm:presLayoutVars>
          <dgm:bulletEnabled val="1"/>
        </dgm:presLayoutVars>
      </dgm:prSet>
      <dgm:spPr/>
      <dgm:t>
        <a:bodyPr/>
        <a:lstStyle/>
        <a:p>
          <a:endParaRPr lang="ru-RU"/>
        </a:p>
      </dgm:t>
    </dgm:pt>
    <dgm:pt modelId="{0CCC6747-4BA8-4EA2-9288-432EC8496A04}" type="pres">
      <dgm:prSet presAssocID="{059AE7A0-A431-4C49-8A02-26978E2C9D1B}" presName="sp" presStyleCnt="0"/>
      <dgm:spPr/>
    </dgm:pt>
    <dgm:pt modelId="{EE67CDAF-2E72-4029-A1B6-6D123F773242}" type="pres">
      <dgm:prSet presAssocID="{6B66DA50-69DF-4518-AD28-5FD7BCC77B3E}" presName="composite" presStyleCnt="0"/>
      <dgm:spPr/>
    </dgm:pt>
    <dgm:pt modelId="{DF428249-182E-4C38-A9ED-0DF3D25E3AC3}" type="pres">
      <dgm:prSet presAssocID="{6B66DA50-69DF-4518-AD28-5FD7BCC77B3E}" presName="parentText" presStyleLbl="alignNode1" presStyleIdx="1" presStyleCnt="2" custScaleY="117891">
        <dgm:presLayoutVars>
          <dgm:chMax val="1"/>
          <dgm:bulletEnabled val="1"/>
        </dgm:presLayoutVars>
      </dgm:prSet>
      <dgm:spPr/>
      <dgm:t>
        <a:bodyPr/>
        <a:lstStyle/>
        <a:p>
          <a:endParaRPr lang="ru-RU"/>
        </a:p>
      </dgm:t>
    </dgm:pt>
    <dgm:pt modelId="{E176F7B2-C600-44AB-8710-18EE97F4900E}" type="pres">
      <dgm:prSet presAssocID="{6B66DA50-69DF-4518-AD28-5FD7BCC77B3E}" presName="descendantText" presStyleLbl="alignAcc1" presStyleIdx="1" presStyleCnt="2" custScaleY="135832">
        <dgm:presLayoutVars>
          <dgm:bulletEnabled val="1"/>
        </dgm:presLayoutVars>
      </dgm:prSet>
      <dgm:spPr/>
      <dgm:t>
        <a:bodyPr/>
        <a:lstStyle/>
        <a:p>
          <a:endParaRPr lang="ru-RU"/>
        </a:p>
      </dgm:t>
    </dgm:pt>
  </dgm:ptLst>
  <dgm:cxnLst>
    <dgm:cxn modelId="{E533ED20-C1F5-4152-B920-ED90F147C1B3}" type="presOf" srcId="{3D8F15E4-98B7-4C58-89BC-DEFBA23964E5}" destId="{E176F7B2-C600-44AB-8710-18EE97F4900E}" srcOrd="0" destOrd="0" presId="urn:microsoft.com/office/officeart/2005/8/layout/chevron2"/>
    <dgm:cxn modelId="{4AFA9CA0-F939-480C-83BE-06DF7C98422D}" srcId="{E291C657-08C3-40A5-8FD5-244E2C35F00F}" destId="{DDA95A11-CD56-43BA-93A8-2D65670E3A56}" srcOrd="0" destOrd="0" parTransId="{34ECB9BC-F60A-4ED1-8D6A-F2037EB2D6D5}" sibTransId="{7A049D70-68CB-463E-854B-E039D3EA739B}"/>
    <dgm:cxn modelId="{CAD021D7-6065-4393-B08E-1B6641997036}" type="presOf" srcId="{E291C657-08C3-40A5-8FD5-244E2C35F00F}" destId="{4BAF8FD7-5DE9-4A48-B3C6-043E5D5F56C8}" srcOrd="0" destOrd="0" presId="urn:microsoft.com/office/officeart/2005/8/layout/chevron2"/>
    <dgm:cxn modelId="{B9946706-0B13-44C1-AF3E-1235D5D2DEA9}" srcId="{221B03B2-22DE-41C6-A9F9-8F39DB421163}" destId="{6B66DA50-69DF-4518-AD28-5FD7BCC77B3E}" srcOrd="1" destOrd="0" parTransId="{70FF4F4D-1D29-4F21-9619-969631C70381}" sibTransId="{C639E09E-3EB7-4796-B66F-B245491F8BE2}"/>
    <dgm:cxn modelId="{AA7F41B5-9242-4A8E-8303-26531AD405DB}" srcId="{6B66DA50-69DF-4518-AD28-5FD7BCC77B3E}" destId="{3D8F15E4-98B7-4C58-89BC-DEFBA23964E5}" srcOrd="0" destOrd="0" parTransId="{03F41EFE-81CA-4FF3-BF9A-FEB0CB721AF4}" sibTransId="{7BD1CC80-4DE9-46B6-9657-3C25EC17E4D2}"/>
    <dgm:cxn modelId="{55BA6850-0734-4588-8EB7-5ACF07444C42}" type="presOf" srcId="{6B66DA50-69DF-4518-AD28-5FD7BCC77B3E}" destId="{DF428249-182E-4C38-A9ED-0DF3D25E3AC3}" srcOrd="0" destOrd="0" presId="urn:microsoft.com/office/officeart/2005/8/layout/chevron2"/>
    <dgm:cxn modelId="{2C1FB80F-8DE4-4CA4-91AD-FABCCE4D11DE}" type="presOf" srcId="{DDA95A11-CD56-43BA-93A8-2D65670E3A56}" destId="{3D54AB2B-ECA8-4AB3-B815-35FABE36033E}" srcOrd="0" destOrd="0" presId="urn:microsoft.com/office/officeart/2005/8/layout/chevron2"/>
    <dgm:cxn modelId="{9757052F-19B8-43D5-9ACC-452751DCBB3C}" type="presOf" srcId="{221B03B2-22DE-41C6-A9F9-8F39DB421163}" destId="{BE3CE715-E59C-47CB-B396-A250BD6776FD}" srcOrd="0" destOrd="0" presId="urn:microsoft.com/office/officeart/2005/8/layout/chevron2"/>
    <dgm:cxn modelId="{9D8A71B4-17EC-4851-94F7-F83BEE512635}" srcId="{221B03B2-22DE-41C6-A9F9-8F39DB421163}" destId="{E291C657-08C3-40A5-8FD5-244E2C35F00F}" srcOrd="0" destOrd="0" parTransId="{CF640066-A79B-4594-80C2-BAE7F9164FB1}" sibTransId="{059AE7A0-A431-4C49-8A02-26978E2C9D1B}"/>
    <dgm:cxn modelId="{0779AF2C-18D5-4646-A2C4-E6D962A7D903}" type="presParOf" srcId="{BE3CE715-E59C-47CB-B396-A250BD6776FD}" destId="{00A787AA-A3DF-4922-826E-4B203570911D}" srcOrd="0" destOrd="0" presId="urn:microsoft.com/office/officeart/2005/8/layout/chevron2"/>
    <dgm:cxn modelId="{3A8407C6-B86C-4446-9F52-36CE2F382001}" type="presParOf" srcId="{00A787AA-A3DF-4922-826E-4B203570911D}" destId="{4BAF8FD7-5DE9-4A48-B3C6-043E5D5F56C8}" srcOrd="0" destOrd="0" presId="urn:microsoft.com/office/officeart/2005/8/layout/chevron2"/>
    <dgm:cxn modelId="{DF6A469E-F265-4DD8-A1F2-963FD41EA963}" type="presParOf" srcId="{00A787AA-A3DF-4922-826E-4B203570911D}" destId="{3D54AB2B-ECA8-4AB3-B815-35FABE36033E}" srcOrd="1" destOrd="0" presId="urn:microsoft.com/office/officeart/2005/8/layout/chevron2"/>
    <dgm:cxn modelId="{2F959C20-5974-492C-BF6D-6751A0A313B2}" type="presParOf" srcId="{BE3CE715-E59C-47CB-B396-A250BD6776FD}" destId="{0CCC6747-4BA8-4EA2-9288-432EC8496A04}" srcOrd="1" destOrd="0" presId="urn:microsoft.com/office/officeart/2005/8/layout/chevron2"/>
    <dgm:cxn modelId="{8362B373-A06F-4102-BDC8-2E02FF41C978}" type="presParOf" srcId="{BE3CE715-E59C-47CB-B396-A250BD6776FD}" destId="{EE67CDAF-2E72-4029-A1B6-6D123F773242}" srcOrd="2" destOrd="0" presId="urn:microsoft.com/office/officeart/2005/8/layout/chevron2"/>
    <dgm:cxn modelId="{DB4DF34A-ADD4-4835-983D-C30FB574AB64}" type="presParOf" srcId="{EE67CDAF-2E72-4029-A1B6-6D123F773242}" destId="{DF428249-182E-4C38-A9ED-0DF3D25E3AC3}" srcOrd="0" destOrd="0" presId="urn:microsoft.com/office/officeart/2005/8/layout/chevron2"/>
    <dgm:cxn modelId="{354F189C-274F-463D-9C0E-D051B600ED3A}" type="presParOf" srcId="{EE67CDAF-2E72-4029-A1B6-6D123F773242}" destId="{E176F7B2-C600-44AB-8710-18EE97F4900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5932FF3-1572-4072-8F46-ABECADAB9C09}"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ru-RU"/>
        </a:p>
      </dgm:t>
    </dgm:pt>
    <dgm:pt modelId="{E78347EC-D587-4BA7-80FC-28B4E2971129}">
      <dgm:prSet phldrT="[Текст]"/>
      <dgm:spPr/>
      <dgm:t>
        <a:bodyPr/>
        <a:lstStyle/>
        <a:p>
          <a:r>
            <a:rPr lang="ru-RU" dirty="0" smtClean="0"/>
            <a:t>автопилот в самолете</a:t>
          </a:r>
          <a:endParaRPr lang="ru-RU" dirty="0"/>
        </a:p>
      </dgm:t>
    </dgm:pt>
    <dgm:pt modelId="{ACFE8653-B402-4B2E-8248-7711F0685FE1}" type="parTrans" cxnId="{377E0409-C02C-4E5C-94BE-A449C7FD67DE}">
      <dgm:prSet/>
      <dgm:spPr/>
      <dgm:t>
        <a:bodyPr/>
        <a:lstStyle/>
        <a:p>
          <a:endParaRPr lang="ru-RU"/>
        </a:p>
      </dgm:t>
    </dgm:pt>
    <dgm:pt modelId="{7CF0B413-55F4-4A2B-86BB-9315C7E980C1}" type="sibTrans" cxnId="{377E0409-C02C-4E5C-94BE-A449C7FD67DE}">
      <dgm:prSet/>
      <dgm:spPr/>
      <dgm:t>
        <a:bodyPr/>
        <a:lstStyle/>
        <a:p>
          <a:endParaRPr lang="ru-RU"/>
        </a:p>
      </dgm:t>
    </dgm:pt>
    <dgm:pt modelId="{7D3B0214-C440-483A-9DFF-70BF55A417FC}">
      <dgm:prSet phldrT="[Текст]"/>
      <dgm:spPr/>
      <dgm:t>
        <a:bodyPr/>
        <a:lstStyle/>
        <a:p>
          <a:r>
            <a:rPr lang="ru-RU" dirty="0" smtClean="0"/>
            <a:t>автоматическая линия на заводе</a:t>
          </a:r>
          <a:endParaRPr lang="ru-RU" dirty="0"/>
        </a:p>
      </dgm:t>
    </dgm:pt>
    <dgm:pt modelId="{C4F741D3-B74C-45B0-82C7-CD35D80B9B38}" type="parTrans" cxnId="{34B8D563-7222-433F-BB35-0614E5370FEA}">
      <dgm:prSet/>
      <dgm:spPr/>
      <dgm:t>
        <a:bodyPr/>
        <a:lstStyle/>
        <a:p>
          <a:endParaRPr lang="ru-RU"/>
        </a:p>
      </dgm:t>
    </dgm:pt>
    <dgm:pt modelId="{09EC7FC6-F3FE-4F18-9B68-EDE181CCB7F9}" type="sibTrans" cxnId="{34B8D563-7222-433F-BB35-0614E5370FEA}">
      <dgm:prSet/>
      <dgm:spPr/>
      <dgm:t>
        <a:bodyPr/>
        <a:lstStyle/>
        <a:p>
          <a:endParaRPr lang="ru-RU"/>
        </a:p>
      </dgm:t>
    </dgm:pt>
    <dgm:pt modelId="{4418DA22-8606-49D1-A826-BE0CC87CA762}">
      <dgm:prSet phldrT="[Текст]"/>
      <dgm:spPr/>
      <dgm:t>
        <a:bodyPr/>
        <a:lstStyle/>
        <a:p>
          <a:r>
            <a:rPr lang="ru-RU" dirty="0" smtClean="0"/>
            <a:t>ускоритель элементарных частиц</a:t>
          </a:r>
          <a:endParaRPr lang="ru-RU" dirty="0"/>
        </a:p>
      </dgm:t>
    </dgm:pt>
    <dgm:pt modelId="{069956E5-C111-48B6-B43A-A388D2B4EF44}" type="parTrans" cxnId="{3061BF0F-4919-4343-9335-7BD262EE713D}">
      <dgm:prSet/>
      <dgm:spPr/>
      <dgm:t>
        <a:bodyPr/>
        <a:lstStyle/>
        <a:p>
          <a:endParaRPr lang="ru-RU"/>
        </a:p>
      </dgm:t>
    </dgm:pt>
    <dgm:pt modelId="{999D4FDF-479D-4F5B-BA95-BDF720034EC9}" type="sibTrans" cxnId="{3061BF0F-4919-4343-9335-7BD262EE713D}">
      <dgm:prSet/>
      <dgm:spPr/>
      <dgm:t>
        <a:bodyPr/>
        <a:lstStyle/>
        <a:p>
          <a:endParaRPr lang="ru-RU"/>
        </a:p>
      </dgm:t>
    </dgm:pt>
    <dgm:pt modelId="{59FAEBE0-83FB-4DB2-9DB9-2147E50F8822}">
      <dgm:prSet phldrT="[Текст]"/>
      <dgm:spPr/>
      <dgm:t>
        <a:bodyPr/>
        <a:lstStyle/>
        <a:p>
          <a:r>
            <a:rPr lang="ru-RU" dirty="0" smtClean="0"/>
            <a:t>атомный реактор на электростанции</a:t>
          </a:r>
          <a:endParaRPr lang="ru-RU" dirty="0"/>
        </a:p>
      </dgm:t>
    </dgm:pt>
    <dgm:pt modelId="{2714D49B-0636-4BA2-93E9-F45038F53541}" type="parTrans" cxnId="{BF42AF82-DFA4-487A-A6AE-014885DB671F}">
      <dgm:prSet/>
      <dgm:spPr/>
      <dgm:t>
        <a:bodyPr/>
        <a:lstStyle/>
        <a:p>
          <a:endParaRPr lang="ru-RU"/>
        </a:p>
      </dgm:t>
    </dgm:pt>
    <dgm:pt modelId="{5C217891-AF6C-4D1E-8157-B1287226C804}" type="sibTrans" cxnId="{BF42AF82-DFA4-487A-A6AE-014885DB671F}">
      <dgm:prSet/>
      <dgm:spPr/>
      <dgm:t>
        <a:bodyPr/>
        <a:lstStyle/>
        <a:p>
          <a:endParaRPr lang="ru-RU"/>
        </a:p>
      </dgm:t>
    </dgm:pt>
    <dgm:pt modelId="{7DD6D072-5E90-454D-8132-7D46BA415492}">
      <dgm:prSet phldrT="[Текст]"/>
      <dgm:spPr/>
      <dgm:t>
        <a:bodyPr/>
        <a:lstStyle/>
        <a:p>
          <a:r>
            <a:rPr lang="ru-RU" dirty="0" smtClean="0"/>
            <a:t>и пр.</a:t>
          </a:r>
          <a:endParaRPr lang="ru-RU" dirty="0"/>
        </a:p>
      </dgm:t>
    </dgm:pt>
    <dgm:pt modelId="{834AB430-AD48-4C5F-8855-191EFBCF916A}" type="parTrans" cxnId="{45910BE2-2CAF-4957-B26C-74C854CB3BE3}">
      <dgm:prSet/>
      <dgm:spPr/>
      <dgm:t>
        <a:bodyPr/>
        <a:lstStyle/>
        <a:p>
          <a:endParaRPr lang="ru-RU"/>
        </a:p>
      </dgm:t>
    </dgm:pt>
    <dgm:pt modelId="{22249214-EB78-462A-9746-9078F0F092FA}" type="sibTrans" cxnId="{45910BE2-2CAF-4957-B26C-74C854CB3BE3}">
      <dgm:prSet/>
      <dgm:spPr/>
      <dgm:t>
        <a:bodyPr/>
        <a:lstStyle/>
        <a:p>
          <a:endParaRPr lang="ru-RU"/>
        </a:p>
      </dgm:t>
    </dgm:pt>
    <dgm:pt modelId="{6DA0C3D3-1E35-4C45-8666-2D56C6E25C56}" type="pres">
      <dgm:prSet presAssocID="{45932FF3-1572-4072-8F46-ABECADAB9C09}" presName="linear" presStyleCnt="0">
        <dgm:presLayoutVars>
          <dgm:dir/>
          <dgm:animLvl val="lvl"/>
          <dgm:resizeHandles val="exact"/>
        </dgm:presLayoutVars>
      </dgm:prSet>
      <dgm:spPr/>
      <dgm:t>
        <a:bodyPr/>
        <a:lstStyle/>
        <a:p>
          <a:endParaRPr lang="ru-RU"/>
        </a:p>
      </dgm:t>
    </dgm:pt>
    <dgm:pt modelId="{9A00BA1F-B95D-45A9-B94A-830F4FB13B98}" type="pres">
      <dgm:prSet presAssocID="{E78347EC-D587-4BA7-80FC-28B4E2971129}" presName="parentLin" presStyleCnt="0"/>
      <dgm:spPr/>
    </dgm:pt>
    <dgm:pt modelId="{12C7A004-1A63-4B18-8BB5-EAF86080DBE5}" type="pres">
      <dgm:prSet presAssocID="{E78347EC-D587-4BA7-80FC-28B4E2971129}" presName="parentLeftMargin" presStyleLbl="node1" presStyleIdx="0" presStyleCnt="5"/>
      <dgm:spPr/>
      <dgm:t>
        <a:bodyPr/>
        <a:lstStyle/>
        <a:p>
          <a:endParaRPr lang="ru-RU"/>
        </a:p>
      </dgm:t>
    </dgm:pt>
    <dgm:pt modelId="{9B98030C-7CE3-4978-978B-6AA6C2417491}" type="pres">
      <dgm:prSet presAssocID="{E78347EC-D587-4BA7-80FC-28B4E2971129}" presName="parentText" presStyleLbl="node1" presStyleIdx="0" presStyleCnt="5">
        <dgm:presLayoutVars>
          <dgm:chMax val="0"/>
          <dgm:bulletEnabled val="1"/>
        </dgm:presLayoutVars>
      </dgm:prSet>
      <dgm:spPr/>
      <dgm:t>
        <a:bodyPr/>
        <a:lstStyle/>
        <a:p>
          <a:endParaRPr lang="ru-RU"/>
        </a:p>
      </dgm:t>
    </dgm:pt>
    <dgm:pt modelId="{4DBD4DEB-FEBA-4853-85DB-95EB5752996A}" type="pres">
      <dgm:prSet presAssocID="{E78347EC-D587-4BA7-80FC-28B4E2971129}" presName="negativeSpace" presStyleCnt="0"/>
      <dgm:spPr/>
    </dgm:pt>
    <dgm:pt modelId="{6636CF37-9BA1-49CB-9E76-10634FA34291}" type="pres">
      <dgm:prSet presAssocID="{E78347EC-D587-4BA7-80FC-28B4E2971129}" presName="childText" presStyleLbl="conFgAcc1" presStyleIdx="0" presStyleCnt="5">
        <dgm:presLayoutVars>
          <dgm:bulletEnabled val="1"/>
        </dgm:presLayoutVars>
      </dgm:prSet>
      <dgm:spPr/>
    </dgm:pt>
    <dgm:pt modelId="{AF549A18-DA20-41EA-9D9C-85C115467090}" type="pres">
      <dgm:prSet presAssocID="{7CF0B413-55F4-4A2B-86BB-9315C7E980C1}" presName="spaceBetweenRectangles" presStyleCnt="0"/>
      <dgm:spPr/>
    </dgm:pt>
    <dgm:pt modelId="{FD68E88C-208A-4EDB-956C-9BB5471F144A}" type="pres">
      <dgm:prSet presAssocID="{7D3B0214-C440-483A-9DFF-70BF55A417FC}" presName="parentLin" presStyleCnt="0"/>
      <dgm:spPr/>
    </dgm:pt>
    <dgm:pt modelId="{CD252815-8CB4-401B-9525-9AAD95D8793B}" type="pres">
      <dgm:prSet presAssocID="{7D3B0214-C440-483A-9DFF-70BF55A417FC}" presName="parentLeftMargin" presStyleLbl="node1" presStyleIdx="0" presStyleCnt="5"/>
      <dgm:spPr/>
      <dgm:t>
        <a:bodyPr/>
        <a:lstStyle/>
        <a:p>
          <a:endParaRPr lang="ru-RU"/>
        </a:p>
      </dgm:t>
    </dgm:pt>
    <dgm:pt modelId="{F171B71E-60E6-4DE0-9A85-E10681BDE5CC}" type="pres">
      <dgm:prSet presAssocID="{7D3B0214-C440-483A-9DFF-70BF55A417FC}" presName="parentText" presStyleLbl="node1" presStyleIdx="1" presStyleCnt="5">
        <dgm:presLayoutVars>
          <dgm:chMax val="0"/>
          <dgm:bulletEnabled val="1"/>
        </dgm:presLayoutVars>
      </dgm:prSet>
      <dgm:spPr/>
      <dgm:t>
        <a:bodyPr/>
        <a:lstStyle/>
        <a:p>
          <a:endParaRPr lang="ru-RU"/>
        </a:p>
      </dgm:t>
    </dgm:pt>
    <dgm:pt modelId="{21AC7679-59EB-498A-8941-2C4386FB388D}" type="pres">
      <dgm:prSet presAssocID="{7D3B0214-C440-483A-9DFF-70BF55A417FC}" presName="negativeSpace" presStyleCnt="0"/>
      <dgm:spPr/>
    </dgm:pt>
    <dgm:pt modelId="{5D6AF632-4E5D-4218-B471-7B21EEBAF4BA}" type="pres">
      <dgm:prSet presAssocID="{7D3B0214-C440-483A-9DFF-70BF55A417FC}" presName="childText" presStyleLbl="conFgAcc1" presStyleIdx="1" presStyleCnt="5">
        <dgm:presLayoutVars>
          <dgm:bulletEnabled val="1"/>
        </dgm:presLayoutVars>
      </dgm:prSet>
      <dgm:spPr/>
    </dgm:pt>
    <dgm:pt modelId="{80B9A8B2-27A2-40F0-93EE-CF95111CC545}" type="pres">
      <dgm:prSet presAssocID="{09EC7FC6-F3FE-4F18-9B68-EDE181CCB7F9}" presName="spaceBetweenRectangles" presStyleCnt="0"/>
      <dgm:spPr/>
    </dgm:pt>
    <dgm:pt modelId="{9213C986-664D-4C99-9074-994A72C38EB6}" type="pres">
      <dgm:prSet presAssocID="{4418DA22-8606-49D1-A826-BE0CC87CA762}" presName="parentLin" presStyleCnt="0"/>
      <dgm:spPr/>
    </dgm:pt>
    <dgm:pt modelId="{8DAE859E-C9BB-43DE-9D98-0F4AA82217B9}" type="pres">
      <dgm:prSet presAssocID="{4418DA22-8606-49D1-A826-BE0CC87CA762}" presName="parentLeftMargin" presStyleLbl="node1" presStyleIdx="1" presStyleCnt="5"/>
      <dgm:spPr/>
      <dgm:t>
        <a:bodyPr/>
        <a:lstStyle/>
        <a:p>
          <a:endParaRPr lang="ru-RU"/>
        </a:p>
      </dgm:t>
    </dgm:pt>
    <dgm:pt modelId="{1FC9F34D-6DBD-4825-90AD-2552E11C2BDF}" type="pres">
      <dgm:prSet presAssocID="{4418DA22-8606-49D1-A826-BE0CC87CA762}" presName="parentText" presStyleLbl="node1" presStyleIdx="2" presStyleCnt="5">
        <dgm:presLayoutVars>
          <dgm:chMax val="0"/>
          <dgm:bulletEnabled val="1"/>
        </dgm:presLayoutVars>
      </dgm:prSet>
      <dgm:spPr/>
      <dgm:t>
        <a:bodyPr/>
        <a:lstStyle/>
        <a:p>
          <a:endParaRPr lang="ru-RU"/>
        </a:p>
      </dgm:t>
    </dgm:pt>
    <dgm:pt modelId="{62F9CB13-4616-4A7A-97BA-50D1BA8138B2}" type="pres">
      <dgm:prSet presAssocID="{4418DA22-8606-49D1-A826-BE0CC87CA762}" presName="negativeSpace" presStyleCnt="0"/>
      <dgm:spPr/>
    </dgm:pt>
    <dgm:pt modelId="{13940113-2490-4298-A004-FAC57DE3CFF2}" type="pres">
      <dgm:prSet presAssocID="{4418DA22-8606-49D1-A826-BE0CC87CA762}" presName="childText" presStyleLbl="conFgAcc1" presStyleIdx="2" presStyleCnt="5">
        <dgm:presLayoutVars>
          <dgm:bulletEnabled val="1"/>
        </dgm:presLayoutVars>
      </dgm:prSet>
      <dgm:spPr/>
    </dgm:pt>
    <dgm:pt modelId="{769055EC-C3B9-4DC4-959B-8522C2C6FE99}" type="pres">
      <dgm:prSet presAssocID="{999D4FDF-479D-4F5B-BA95-BDF720034EC9}" presName="spaceBetweenRectangles" presStyleCnt="0"/>
      <dgm:spPr/>
    </dgm:pt>
    <dgm:pt modelId="{8C28CC4D-EE12-4F5E-B33D-D513F88BDB79}" type="pres">
      <dgm:prSet presAssocID="{59FAEBE0-83FB-4DB2-9DB9-2147E50F8822}" presName="parentLin" presStyleCnt="0"/>
      <dgm:spPr/>
    </dgm:pt>
    <dgm:pt modelId="{4A65DA8C-C4B1-404B-87E8-2D2C34291CB8}" type="pres">
      <dgm:prSet presAssocID="{59FAEBE0-83FB-4DB2-9DB9-2147E50F8822}" presName="parentLeftMargin" presStyleLbl="node1" presStyleIdx="2" presStyleCnt="5"/>
      <dgm:spPr/>
      <dgm:t>
        <a:bodyPr/>
        <a:lstStyle/>
        <a:p>
          <a:endParaRPr lang="ru-RU"/>
        </a:p>
      </dgm:t>
    </dgm:pt>
    <dgm:pt modelId="{61532A6E-3050-4CB4-A4EE-A7432F87A764}" type="pres">
      <dgm:prSet presAssocID="{59FAEBE0-83FB-4DB2-9DB9-2147E50F8822}" presName="parentText" presStyleLbl="node1" presStyleIdx="3" presStyleCnt="5">
        <dgm:presLayoutVars>
          <dgm:chMax val="0"/>
          <dgm:bulletEnabled val="1"/>
        </dgm:presLayoutVars>
      </dgm:prSet>
      <dgm:spPr/>
      <dgm:t>
        <a:bodyPr/>
        <a:lstStyle/>
        <a:p>
          <a:endParaRPr lang="ru-RU"/>
        </a:p>
      </dgm:t>
    </dgm:pt>
    <dgm:pt modelId="{4C4E4606-DE5C-4A5E-97BC-E25FEF5D7C8D}" type="pres">
      <dgm:prSet presAssocID="{59FAEBE0-83FB-4DB2-9DB9-2147E50F8822}" presName="negativeSpace" presStyleCnt="0"/>
      <dgm:spPr/>
    </dgm:pt>
    <dgm:pt modelId="{2F4DAAA7-A075-4EF6-B651-7E0F2DF804B3}" type="pres">
      <dgm:prSet presAssocID="{59FAEBE0-83FB-4DB2-9DB9-2147E50F8822}" presName="childText" presStyleLbl="conFgAcc1" presStyleIdx="3" presStyleCnt="5">
        <dgm:presLayoutVars>
          <dgm:bulletEnabled val="1"/>
        </dgm:presLayoutVars>
      </dgm:prSet>
      <dgm:spPr/>
    </dgm:pt>
    <dgm:pt modelId="{050AE651-47CC-4541-A3D8-87A923F0BA95}" type="pres">
      <dgm:prSet presAssocID="{5C217891-AF6C-4D1E-8157-B1287226C804}" presName="spaceBetweenRectangles" presStyleCnt="0"/>
      <dgm:spPr/>
    </dgm:pt>
    <dgm:pt modelId="{99FF67FC-0A1C-40B4-B37E-C28C7D738C96}" type="pres">
      <dgm:prSet presAssocID="{7DD6D072-5E90-454D-8132-7D46BA415492}" presName="parentLin" presStyleCnt="0"/>
      <dgm:spPr/>
    </dgm:pt>
    <dgm:pt modelId="{F337BC25-F2F2-4ABB-97C9-91CE7D166234}" type="pres">
      <dgm:prSet presAssocID="{7DD6D072-5E90-454D-8132-7D46BA415492}" presName="parentLeftMargin" presStyleLbl="node1" presStyleIdx="3" presStyleCnt="5"/>
      <dgm:spPr/>
      <dgm:t>
        <a:bodyPr/>
        <a:lstStyle/>
        <a:p>
          <a:endParaRPr lang="ru-RU"/>
        </a:p>
      </dgm:t>
    </dgm:pt>
    <dgm:pt modelId="{F6BC660C-29A6-447B-BD8E-B5B98277931F}" type="pres">
      <dgm:prSet presAssocID="{7DD6D072-5E90-454D-8132-7D46BA415492}" presName="parentText" presStyleLbl="node1" presStyleIdx="4" presStyleCnt="5">
        <dgm:presLayoutVars>
          <dgm:chMax val="0"/>
          <dgm:bulletEnabled val="1"/>
        </dgm:presLayoutVars>
      </dgm:prSet>
      <dgm:spPr/>
      <dgm:t>
        <a:bodyPr/>
        <a:lstStyle/>
        <a:p>
          <a:endParaRPr lang="ru-RU"/>
        </a:p>
      </dgm:t>
    </dgm:pt>
    <dgm:pt modelId="{C3A39ECD-A412-444F-9733-A58AB830E1F2}" type="pres">
      <dgm:prSet presAssocID="{7DD6D072-5E90-454D-8132-7D46BA415492}" presName="negativeSpace" presStyleCnt="0"/>
      <dgm:spPr/>
    </dgm:pt>
    <dgm:pt modelId="{68E01600-C6ED-4F6A-89F8-568DDACEA58D}" type="pres">
      <dgm:prSet presAssocID="{7DD6D072-5E90-454D-8132-7D46BA415492}" presName="childText" presStyleLbl="conFgAcc1" presStyleIdx="4" presStyleCnt="5">
        <dgm:presLayoutVars>
          <dgm:bulletEnabled val="1"/>
        </dgm:presLayoutVars>
      </dgm:prSet>
      <dgm:spPr/>
    </dgm:pt>
  </dgm:ptLst>
  <dgm:cxnLst>
    <dgm:cxn modelId="{FD274CAF-0629-46AE-BDAA-B2D333C853F2}" type="presOf" srcId="{7DD6D072-5E90-454D-8132-7D46BA415492}" destId="{F6BC660C-29A6-447B-BD8E-B5B98277931F}" srcOrd="1" destOrd="0" presId="urn:microsoft.com/office/officeart/2005/8/layout/list1"/>
    <dgm:cxn modelId="{2A1C4CA8-8793-405B-B19D-38D46747F210}" type="presOf" srcId="{7D3B0214-C440-483A-9DFF-70BF55A417FC}" destId="{CD252815-8CB4-401B-9525-9AAD95D8793B}" srcOrd="0" destOrd="0" presId="urn:microsoft.com/office/officeart/2005/8/layout/list1"/>
    <dgm:cxn modelId="{BCB32462-6680-4CB0-964E-56F593DB8F60}" type="presOf" srcId="{E78347EC-D587-4BA7-80FC-28B4E2971129}" destId="{9B98030C-7CE3-4978-978B-6AA6C2417491}" srcOrd="1" destOrd="0" presId="urn:microsoft.com/office/officeart/2005/8/layout/list1"/>
    <dgm:cxn modelId="{75C89EA5-AB86-42BB-AD9C-78209B06689C}" type="presOf" srcId="{4418DA22-8606-49D1-A826-BE0CC87CA762}" destId="{1FC9F34D-6DBD-4825-90AD-2552E11C2BDF}" srcOrd="1" destOrd="0" presId="urn:microsoft.com/office/officeart/2005/8/layout/list1"/>
    <dgm:cxn modelId="{45910BE2-2CAF-4957-B26C-74C854CB3BE3}" srcId="{45932FF3-1572-4072-8F46-ABECADAB9C09}" destId="{7DD6D072-5E90-454D-8132-7D46BA415492}" srcOrd="4" destOrd="0" parTransId="{834AB430-AD48-4C5F-8855-191EFBCF916A}" sibTransId="{22249214-EB78-462A-9746-9078F0F092FA}"/>
    <dgm:cxn modelId="{7DD95B74-B35E-4270-ADAA-68929E4D6E43}" type="presOf" srcId="{4418DA22-8606-49D1-A826-BE0CC87CA762}" destId="{8DAE859E-C9BB-43DE-9D98-0F4AA82217B9}" srcOrd="0" destOrd="0" presId="urn:microsoft.com/office/officeart/2005/8/layout/list1"/>
    <dgm:cxn modelId="{91A6D5FF-8052-4406-B977-6724B50056F9}" type="presOf" srcId="{45932FF3-1572-4072-8F46-ABECADAB9C09}" destId="{6DA0C3D3-1E35-4C45-8666-2D56C6E25C56}" srcOrd="0" destOrd="0" presId="urn:microsoft.com/office/officeart/2005/8/layout/list1"/>
    <dgm:cxn modelId="{BF42AF82-DFA4-487A-A6AE-014885DB671F}" srcId="{45932FF3-1572-4072-8F46-ABECADAB9C09}" destId="{59FAEBE0-83FB-4DB2-9DB9-2147E50F8822}" srcOrd="3" destOrd="0" parTransId="{2714D49B-0636-4BA2-93E9-F45038F53541}" sibTransId="{5C217891-AF6C-4D1E-8157-B1287226C804}"/>
    <dgm:cxn modelId="{377E0409-C02C-4E5C-94BE-A449C7FD67DE}" srcId="{45932FF3-1572-4072-8F46-ABECADAB9C09}" destId="{E78347EC-D587-4BA7-80FC-28B4E2971129}" srcOrd="0" destOrd="0" parTransId="{ACFE8653-B402-4B2E-8248-7711F0685FE1}" sibTransId="{7CF0B413-55F4-4A2B-86BB-9315C7E980C1}"/>
    <dgm:cxn modelId="{3061BF0F-4919-4343-9335-7BD262EE713D}" srcId="{45932FF3-1572-4072-8F46-ABECADAB9C09}" destId="{4418DA22-8606-49D1-A826-BE0CC87CA762}" srcOrd="2" destOrd="0" parTransId="{069956E5-C111-48B6-B43A-A388D2B4EF44}" sibTransId="{999D4FDF-479D-4F5B-BA95-BDF720034EC9}"/>
    <dgm:cxn modelId="{97FEAE89-89B6-4DD4-BB45-C3C15564C3B4}" type="presOf" srcId="{7D3B0214-C440-483A-9DFF-70BF55A417FC}" destId="{F171B71E-60E6-4DE0-9A85-E10681BDE5CC}" srcOrd="1" destOrd="0" presId="urn:microsoft.com/office/officeart/2005/8/layout/list1"/>
    <dgm:cxn modelId="{AA3115D2-D1DC-45D3-A8BF-E6049968B0F1}" type="presOf" srcId="{7DD6D072-5E90-454D-8132-7D46BA415492}" destId="{F337BC25-F2F2-4ABB-97C9-91CE7D166234}" srcOrd="0" destOrd="0" presId="urn:microsoft.com/office/officeart/2005/8/layout/list1"/>
    <dgm:cxn modelId="{34B8D563-7222-433F-BB35-0614E5370FEA}" srcId="{45932FF3-1572-4072-8F46-ABECADAB9C09}" destId="{7D3B0214-C440-483A-9DFF-70BF55A417FC}" srcOrd="1" destOrd="0" parTransId="{C4F741D3-B74C-45B0-82C7-CD35D80B9B38}" sibTransId="{09EC7FC6-F3FE-4F18-9B68-EDE181CCB7F9}"/>
    <dgm:cxn modelId="{2D0AF87A-C2B1-4E18-822A-2F613EB3614B}" type="presOf" srcId="{E78347EC-D587-4BA7-80FC-28B4E2971129}" destId="{12C7A004-1A63-4B18-8BB5-EAF86080DBE5}" srcOrd="0" destOrd="0" presId="urn:microsoft.com/office/officeart/2005/8/layout/list1"/>
    <dgm:cxn modelId="{572BCB41-F22F-40D4-8535-D8045D4BA815}" type="presOf" srcId="{59FAEBE0-83FB-4DB2-9DB9-2147E50F8822}" destId="{4A65DA8C-C4B1-404B-87E8-2D2C34291CB8}" srcOrd="0" destOrd="0" presId="urn:microsoft.com/office/officeart/2005/8/layout/list1"/>
    <dgm:cxn modelId="{11C1F062-4041-4424-A4E9-FE32C395FB9A}" type="presOf" srcId="{59FAEBE0-83FB-4DB2-9DB9-2147E50F8822}" destId="{61532A6E-3050-4CB4-A4EE-A7432F87A764}" srcOrd="1" destOrd="0" presId="urn:microsoft.com/office/officeart/2005/8/layout/list1"/>
    <dgm:cxn modelId="{CB65ECC0-0CA4-4AE9-8C87-6D2B4FC0EA5E}" type="presParOf" srcId="{6DA0C3D3-1E35-4C45-8666-2D56C6E25C56}" destId="{9A00BA1F-B95D-45A9-B94A-830F4FB13B98}" srcOrd="0" destOrd="0" presId="urn:microsoft.com/office/officeart/2005/8/layout/list1"/>
    <dgm:cxn modelId="{67814BFB-AF05-4787-A03D-D9D018EF3476}" type="presParOf" srcId="{9A00BA1F-B95D-45A9-B94A-830F4FB13B98}" destId="{12C7A004-1A63-4B18-8BB5-EAF86080DBE5}" srcOrd="0" destOrd="0" presId="urn:microsoft.com/office/officeart/2005/8/layout/list1"/>
    <dgm:cxn modelId="{E804D0F0-9096-4CA6-92EE-7A17BE88DBA9}" type="presParOf" srcId="{9A00BA1F-B95D-45A9-B94A-830F4FB13B98}" destId="{9B98030C-7CE3-4978-978B-6AA6C2417491}" srcOrd="1" destOrd="0" presId="urn:microsoft.com/office/officeart/2005/8/layout/list1"/>
    <dgm:cxn modelId="{F3CB88A3-E2B4-477E-89ED-F70B948808D4}" type="presParOf" srcId="{6DA0C3D3-1E35-4C45-8666-2D56C6E25C56}" destId="{4DBD4DEB-FEBA-4853-85DB-95EB5752996A}" srcOrd="1" destOrd="0" presId="urn:microsoft.com/office/officeart/2005/8/layout/list1"/>
    <dgm:cxn modelId="{5594E022-2E54-4F57-A2EB-25884682D79E}" type="presParOf" srcId="{6DA0C3D3-1E35-4C45-8666-2D56C6E25C56}" destId="{6636CF37-9BA1-49CB-9E76-10634FA34291}" srcOrd="2" destOrd="0" presId="urn:microsoft.com/office/officeart/2005/8/layout/list1"/>
    <dgm:cxn modelId="{EE440224-41CE-478E-8559-C0B1DBFD79F8}" type="presParOf" srcId="{6DA0C3D3-1E35-4C45-8666-2D56C6E25C56}" destId="{AF549A18-DA20-41EA-9D9C-85C115467090}" srcOrd="3" destOrd="0" presId="urn:microsoft.com/office/officeart/2005/8/layout/list1"/>
    <dgm:cxn modelId="{A28CC0E8-FB39-4C04-9B0A-613B66591B96}" type="presParOf" srcId="{6DA0C3D3-1E35-4C45-8666-2D56C6E25C56}" destId="{FD68E88C-208A-4EDB-956C-9BB5471F144A}" srcOrd="4" destOrd="0" presId="urn:microsoft.com/office/officeart/2005/8/layout/list1"/>
    <dgm:cxn modelId="{61622B3F-7968-4E5B-881D-FB1D8B4A2418}" type="presParOf" srcId="{FD68E88C-208A-4EDB-956C-9BB5471F144A}" destId="{CD252815-8CB4-401B-9525-9AAD95D8793B}" srcOrd="0" destOrd="0" presId="urn:microsoft.com/office/officeart/2005/8/layout/list1"/>
    <dgm:cxn modelId="{259D6C7D-6F2B-4DE1-9FEA-3338D8AE133A}" type="presParOf" srcId="{FD68E88C-208A-4EDB-956C-9BB5471F144A}" destId="{F171B71E-60E6-4DE0-9A85-E10681BDE5CC}" srcOrd="1" destOrd="0" presId="urn:microsoft.com/office/officeart/2005/8/layout/list1"/>
    <dgm:cxn modelId="{37F944BB-C3F5-49E1-A851-9484A498B574}" type="presParOf" srcId="{6DA0C3D3-1E35-4C45-8666-2D56C6E25C56}" destId="{21AC7679-59EB-498A-8941-2C4386FB388D}" srcOrd="5" destOrd="0" presId="urn:microsoft.com/office/officeart/2005/8/layout/list1"/>
    <dgm:cxn modelId="{5C5F8D82-C830-44AD-B9F8-79AD7B51520B}" type="presParOf" srcId="{6DA0C3D3-1E35-4C45-8666-2D56C6E25C56}" destId="{5D6AF632-4E5D-4218-B471-7B21EEBAF4BA}" srcOrd="6" destOrd="0" presId="urn:microsoft.com/office/officeart/2005/8/layout/list1"/>
    <dgm:cxn modelId="{857EEA5F-040E-4ECF-A5B2-10C9873000D4}" type="presParOf" srcId="{6DA0C3D3-1E35-4C45-8666-2D56C6E25C56}" destId="{80B9A8B2-27A2-40F0-93EE-CF95111CC545}" srcOrd="7" destOrd="0" presId="urn:microsoft.com/office/officeart/2005/8/layout/list1"/>
    <dgm:cxn modelId="{ADABE86C-AA93-4631-97FD-E7732780D0C4}" type="presParOf" srcId="{6DA0C3D3-1E35-4C45-8666-2D56C6E25C56}" destId="{9213C986-664D-4C99-9074-994A72C38EB6}" srcOrd="8" destOrd="0" presId="urn:microsoft.com/office/officeart/2005/8/layout/list1"/>
    <dgm:cxn modelId="{B8284A1E-C669-4C83-BC0C-B5DEE8DB2513}" type="presParOf" srcId="{9213C986-664D-4C99-9074-994A72C38EB6}" destId="{8DAE859E-C9BB-43DE-9D98-0F4AA82217B9}" srcOrd="0" destOrd="0" presId="urn:microsoft.com/office/officeart/2005/8/layout/list1"/>
    <dgm:cxn modelId="{722FF67F-63DE-433D-8878-D1C23A634983}" type="presParOf" srcId="{9213C986-664D-4C99-9074-994A72C38EB6}" destId="{1FC9F34D-6DBD-4825-90AD-2552E11C2BDF}" srcOrd="1" destOrd="0" presId="urn:microsoft.com/office/officeart/2005/8/layout/list1"/>
    <dgm:cxn modelId="{54F69F39-0FD1-411D-9967-F59EF4D25ED2}" type="presParOf" srcId="{6DA0C3D3-1E35-4C45-8666-2D56C6E25C56}" destId="{62F9CB13-4616-4A7A-97BA-50D1BA8138B2}" srcOrd="9" destOrd="0" presId="urn:microsoft.com/office/officeart/2005/8/layout/list1"/>
    <dgm:cxn modelId="{1B2BC111-588E-45C6-B588-D27E408572CD}" type="presParOf" srcId="{6DA0C3D3-1E35-4C45-8666-2D56C6E25C56}" destId="{13940113-2490-4298-A004-FAC57DE3CFF2}" srcOrd="10" destOrd="0" presId="urn:microsoft.com/office/officeart/2005/8/layout/list1"/>
    <dgm:cxn modelId="{D9833FCB-52ED-4727-9F2D-342B6B5AD507}" type="presParOf" srcId="{6DA0C3D3-1E35-4C45-8666-2D56C6E25C56}" destId="{769055EC-C3B9-4DC4-959B-8522C2C6FE99}" srcOrd="11" destOrd="0" presId="urn:microsoft.com/office/officeart/2005/8/layout/list1"/>
    <dgm:cxn modelId="{A4AD95EF-4474-4B25-9834-4850EEB4995D}" type="presParOf" srcId="{6DA0C3D3-1E35-4C45-8666-2D56C6E25C56}" destId="{8C28CC4D-EE12-4F5E-B33D-D513F88BDB79}" srcOrd="12" destOrd="0" presId="urn:microsoft.com/office/officeart/2005/8/layout/list1"/>
    <dgm:cxn modelId="{8AA4A493-A925-4187-9FB0-45624A18878E}" type="presParOf" srcId="{8C28CC4D-EE12-4F5E-B33D-D513F88BDB79}" destId="{4A65DA8C-C4B1-404B-87E8-2D2C34291CB8}" srcOrd="0" destOrd="0" presId="urn:microsoft.com/office/officeart/2005/8/layout/list1"/>
    <dgm:cxn modelId="{6FA51D45-4899-412F-99BB-244ACDD1CDCE}" type="presParOf" srcId="{8C28CC4D-EE12-4F5E-B33D-D513F88BDB79}" destId="{61532A6E-3050-4CB4-A4EE-A7432F87A764}" srcOrd="1" destOrd="0" presId="urn:microsoft.com/office/officeart/2005/8/layout/list1"/>
    <dgm:cxn modelId="{0CE03127-8203-4E07-8C3D-2971E2FA2906}" type="presParOf" srcId="{6DA0C3D3-1E35-4C45-8666-2D56C6E25C56}" destId="{4C4E4606-DE5C-4A5E-97BC-E25FEF5D7C8D}" srcOrd="13" destOrd="0" presId="urn:microsoft.com/office/officeart/2005/8/layout/list1"/>
    <dgm:cxn modelId="{63775744-7132-4254-BC06-5BB9DA74C667}" type="presParOf" srcId="{6DA0C3D3-1E35-4C45-8666-2D56C6E25C56}" destId="{2F4DAAA7-A075-4EF6-B651-7E0F2DF804B3}" srcOrd="14" destOrd="0" presId="urn:microsoft.com/office/officeart/2005/8/layout/list1"/>
    <dgm:cxn modelId="{B85FC609-92C4-46AE-B617-F3263E062B7C}" type="presParOf" srcId="{6DA0C3D3-1E35-4C45-8666-2D56C6E25C56}" destId="{050AE651-47CC-4541-A3D8-87A923F0BA95}" srcOrd="15" destOrd="0" presId="urn:microsoft.com/office/officeart/2005/8/layout/list1"/>
    <dgm:cxn modelId="{DEABA594-8F4A-4F28-A1A3-047A4BBFA153}" type="presParOf" srcId="{6DA0C3D3-1E35-4C45-8666-2D56C6E25C56}" destId="{99FF67FC-0A1C-40B4-B37E-C28C7D738C96}" srcOrd="16" destOrd="0" presId="urn:microsoft.com/office/officeart/2005/8/layout/list1"/>
    <dgm:cxn modelId="{6B39F4D2-A239-4C67-A196-451BF7EE50AD}" type="presParOf" srcId="{99FF67FC-0A1C-40B4-B37E-C28C7D738C96}" destId="{F337BC25-F2F2-4ABB-97C9-91CE7D166234}" srcOrd="0" destOrd="0" presId="urn:microsoft.com/office/officeart/2005/8/layout/list1"/>
    <dgm:cxn modelId="{573B7A33-A27B-449E-A6A3-A53EB125CA95}" type="presParOf" srcId="{99FF67FC-0A1C-40B4-B37E-C28C7D738C96}" destId="{F6BC660C-29A6-447B-BD8E-B5B98277931F}" srcOrd="1" destOrd="0" presId="urn:microsoft.com/office/officeart/2005/8/layout/list1"/>
    <dgm:cxn modelId="{3139DDE1-DD0C-4EA1-A878-D81B138E7FDD}" type="presParOf" srcId="{6DA0C3D3-1E35-4C45-8666-2D56C6E25C56}" destId="{C3A39ECD-A412-444F-9733-A58AB830E1F2}" srcOrd="17" destOrd="0" presId="urn:microsoft.com/office/officeart/2005/8/layout/list1"/>
    <dgm:cxn modelId="{6EAEC5B1-D30C-4052-A209-BC93525DE447}" type="presParOf" srcId="{6DA0C3D3-1E35-4C45-8666-2D56C6E25C56}" destId="{68E01600-C6ED-4F6A-89F8-568DDACEA5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3DAF71-3E3D-4506-857B-EE051717902B}" type="doc">
      <dgm:prSet loTypeId="urn:microsoft.com/office/officeart/2005/8/layout/target3" loCatId="relationship" qsTypeId="urn:microsoft.com/office/officeart/2005/8/quickstyle/3d7" qsCatId="3D" csTypeId="urn:microsoft.com/office/officeart/2005/8/colors/colorful3" csCatId="colorful" phldr="1"/>
      <dgm:spPr/>
      <dgm:t>
        <a:bodyPr/>
        <a:lstStyle/>
        <a:p>
          <a:endParaRPr lang="ru-RU"/>
        </a:p>
      </dgm:t>
    </dgm:pt>
    <dgm:pt modelId="{64EE0231-631A-419E-A745-7229C9738959}">
      <dgm:prSet phldrT="[Текст]" custT="1"/>
      <dgm:spPr/>
      <dgm:t>
        <a:bodyPr/>
        <a:lstStyle/>
        <a:p>
          <a:pPr algn="l"/>
          <a:r>
            <a:rPr lang="ru-RU" sz="3200" dirty="0" smtClean="0"/>
            <a:t>Человек</a:t>
          </a:r>
          <a:endParaRPr lang="ru-RU" sz="3200" dirty="0"/>
        </a:p>
      </dgm:t>
    </dgm:pt>
    <dgm:pt modelId="{014F78BE-63E1-4419-89C7-F5B5C189E022}" type="parTrans" cxnId="{556D5626-2C16-4D37-9BF4-8B4E0DC6328F}">
      <dgm:prSet/>
      <dgm:spPr/>
      <dgm:t>
        <a:bodyPr/>
        <a:lstStyle/>
        <a:p>
          <a:endParaRPr lang="ru-RU"/>
        </a:p>
      </dgm:t>
    </dgm:pt>
    <dgm:pt modelId="{E9DC1244-4750-4FCC-BFC6-E5EC4B8AFC2C}" type="sibTrans" cxnId="{556D5626-2C16-4D37-9BF4-8B4E0DC6328F}">
      <dgm:prSet/>
      <dgm:spPr/>
      <dgm:t>
        <a:bodyPr/>
        <a:lstStyle/>
        <a:p>
          <a:endParaRPr lang="ru-RU"/>
        </a:p>
      </dgm:t>
    </dgm:pt>
    <dgm:pt modelId="{3844FCA0-25CB-49E7-8FD5-81D43D977B3F}">
      <dgm:prSet phldrT="[Текст]" custT="1"/>
      <dgm:spPr/>
      <dgm:t>
        <a:bodyPr/>
        <a:lstStyle/>
        <a:p>
          <a:r>
            <a:rPr lang="ru-RU" sz="2800" dirty="0" smtClean="0"/>
            <a:t>нажимает клавишу</a:t>
          </a:r>
          <a:endParaRPr lang="ru-RU" sz="2800" dirty="0"/>
        </a:p>
      </dgm:t>
    </dgm:pt>
    <dgm:pt modelId="{9728D380-4E71-42B9-B7E0-F7182AD70BCC}" type="parTrans" cxnId="{447DA644-7FE2-4633-9B59-E52B33FB726B}">
      <dgm:prSet/>
      <dgm:spPr/>
      <dgm:t>
        <a:bodyPr/>
        <a:lstStyle/>
        <a:p>
          <a:endParaRPr lang="ru-RU"/>
        </a:p>
      </dgm:t>
    </dgm:pt>
    <dgm:pt modelId="{2BF2BA1B-F41F-435E-8AE2-0DCC6E57417F}" type="sibTrans" cxnId="{447DA644-7FE2-4633-9B59-E52B33FB726B}">
      <dgm:prSet/>
      <dgm:spPr/>
      <dgm:t>
        <a:bodyPr/>
        <a:lstStyle/>
        <a:p>
          <a:endParaRPr lang="ru-RU"/>
        </a:p>
      </dgm:t>
    </dgm:pt>
    <dgm:pt modelId="{C358818B-DE34-4D49-AEB8-1F9BDFF23816}">
      <dgm:prSet phldrT="[Текст]" custT="1"/>
      <dgm:spPr/>
      <dgm:t>
        <a:bodyPr/>
        <a:lstStyle/>
        <a:p>
          <a:r>
            <a:rPr lang="ru-RU" sz="2800" dirty="0" smtClean="0"/>
            <a:t>поворачивает ручку управления телевизором</a:t>
          </a:r>
          <a:endParaRPr lang="ru-RU" sz="2800" dirty="0"/>
        </a:p>
      </dgm:t>
    </dgm:pt>
    <dgm:pt modelId="{F261F779-6B08-4BD6-8148-AD1345297882}" type="parTrans" cxnId="{D8F06A83-E407-47CE-97DD-21924DDD9F21}">
      <dgm:prSet/>
      <dgm:spPr/>
      <dgm:t>
        <a:bodyPr/>
        <a:lstStyle/>
        <a:p>
          <a:endParaRPr lang="ru-RU"/>
        </a:p>
      </dgm:t>
    </dgm:pt>
    <dgm:pt modelId="{3651D894-10D8-427C-92C5-B77DA83308B8}" type="sibTrans" cxnId="{D8F06A83-E407-47CE-97DD-21924DDD9F21}">
      <dgm:prSet/>
      <dgm:spPr/>
      <dgm:t>
        <a:bodyPr/>
        <a:lstStyle/>
        <a:p>
          <a:endParaRPr lang="ru-RU"/>
        </a:p>
      </dgm:t>
    </dgm:pt>
    <dgm:pt modelId="{E9C85E3B-DE3D-4650-B292-ABD27CFB1E2D}">
      <dgm:prSet phldrT="[Текст]" custT="1"/>
      <dgm:spPr/>
      <dgm:t>
        <a:bodyPr/>
        <a:lstStyle/>
        <a:p>
          <a:pPr algn="l">
            <a:spcAft>
              <a:spcPts val="0"/>
            </a:spcAft>
          </a:pPr>
          <a:r>
            <a:rPr lang="ru-RU" sz="3200" dirty="0" smtClean="0"/>
            <a:t>Светофор </a:t>
          </a:r>
        </a:p>
        <a:p>
          <a:pPr algn="l">
            <a:spcAft>
              <a:spcPts val="0"/>
            </a:spcAft>
          </a:pPr>
          <a:r>
            <a:rPr lang="ru-RU" sz="3200" dirty="0" smtClean="0"/>
            <a:t>разными </a:t>
          </a:r>
        </a:p>
        <a:p>
          <a:pPr algn="l">
            <a:spcAft>
              <a:spcPts val="0"/>
            </a:spcAft>
          </a:pPr>
          <a:r>
            <a:rPr lang="ru-RU" sz="3200" dirty="0" smtClean="0"/>
            <a:t>цветами</a:t>
          </a:r>
          <a:endParaRPr lang="ru-RU" sz="3200" dirty="0"/>
        </a:p>
      </dgm:t>
    </dgm:pt>
    <dgm:pt modelId="{2347C71D-6CFD-4D6B-8AF8-0118B87DFC60}" type="parTrans" cxnId="{D0DB57E9-5B2F-4A94-8FFD-EB21CB0C4816}">
      <dgm:prSet/>
      <dgm:spPr/>
      <dgm:t>
        <a:bodyPr/>
        <a:lstStyle/>
        <a:p>
          <a:endParaRPr lang="ru-RU"/>
        </a:p>
      </dgm:t>
    </dgm:pt>
    <dgm:pt modelId="{3F0F7886-D47F-4DAE-8048-CEE908348FF0}" type="sibTrans" cxnId="{D0DB57E9-5B2F-4A94-8FFD-EB21CB0C4816}">
      <dgm:prSet/>
      <dgm:spPr/>
      <dgm:t>
        <a:bodyPr/>
        <a:lstStyle/>
        <a:p>
          <a:endParaRPr lang="ru-RU"/>
        </a:p>
      </dgm:t>
    </dgm:pt>
    <dgm:pt modelId="{7F350197-06DB-4213-BCB4-1B3A96637B29}">
      <dgm:prSet phldrT="[Текст]" custT="1"/>
      <dgm:spPr/>
      <dgm:t>
        <a:bodyPr/>
        <a:lstStyle/>
        <a:p>
          <a:r>
            <a:rPr lang="ru-RU" sz="2800" dirty="0" smtClean="0"/>
            <a:t>управляет движением автомобилей</a:t>
          </a:r>
          <a:endParaRPr lang="ru-RU" sz="2800" dirty="0"/>
        </a:p>
      </dgm:t>
    </dgm:pt>
    <dgm:pt modelId="{6FECA305-A26E-4753-8EE4-531C80493605}" type="parTrans" cxnId="{D40D9E66-D9F2-4E02-BDB7-A10C0A86FC99}">
      <dgm:prSet/>
      <dgm:spPr/>
      <dgm:t>
        <a:bodyPr/>
        <a:lstStyle/>
        <a:p>
          <a:endParaRPr lang="ru-RU"/>
        </a:p>
      </dgm:t>
    </dgm:pt>
    <dgm:pt modelId="{9FE411FD-2563-407B-8EB5-F72C5A5B1588}" type="sibTrans" cxnId="{D40D9E66-D9F2-4E02-BDB7-A10C0A86FC99}">
      <dgm:prSet/>
      <dgm:spPr/>
      <dgm:t>
        <a:bodyPr/>
        <a:lstStyle/>
        <a:p>
          <a:endParaRPr lang="ru-RU"/>
        </a:p>
      </dgm:t>
    </dgm:pt>
    <dgm:pt modelId="{42EEDA00-0043-4897-BF72-24792854B5FB}">
      <dgm:prSet phldrT="[Текст]" custT="1"/>
      <dgm:spPr/>
      <dgm:t>
        <a:bodyPr/>
        <a:lstStyle/>
        <a:p>
          <a:pPr algn="l"/>
          <a:r>
            <a:rPr lang="ru-RU" sz="3200" dirty="0" smtClean="0"/>
            <a:t>Хозяин</a:t>
          </a:r>
          <a:endParaRPr lang="ru-RU" sz="3200" dirty="0"/>
        </a:p>
      </dgm:t>
    </dgm:pt>
    <dgm:pt modelId="{137BD795-7130-46CC-99AA-ADAFB1A5B48E}" type="parTrans" cxnId="{FE8994C5-E3EB-4A83-9CD5-98EE5F457F07}">
      <dgm:prSet/>
      <dgm:spPr/>
      <dgm:t>
        <a:bodyPr/>
        <a:lstStyle/>
        <a:p>
          <a:endParaRPr lang="ru-RU"/>
        </a:p>
      </dgm:t>
    </dgm:pt>
    <dgm:pt modelId="{27881DE8-A47C-4567-853C-5BFB083C1F6C}" type="sibTrans" cxnId="{FE8994C5-E3EB-4A83-9CD5-98EE5F457F07}">
      <dgm:prSet/>
      <dgm:spPr/>
      <dgm:t>
        <a:bodyPr/>
        <a:lstStyle/>
        <a:p>
          <a:endParaRPr lang="ru-RU"/>
        </a:p>
      </dgm:t>
    </dgm:pt>
    <dgm:pt modelId="{4CE7477C-1160-4D24-AF2D-C87D8508FE77}">
      <dgm:prSet phldrT="[Текст]" custT="1"/>
      <dgm:spPr/>
      <dgm:t>
        <a:bodyPr tIns="36000" bIns="36000" anchor="ctr" anchorCtr="0"/>
        <a:lstStyle/>
        <a:p>
          <a:r>
            <a:rPr lang="ru-RU" sz="2800" dirty="0" smtClean="0"/>
            <a:t>голосом подает команду собаке</a:t>
          </a:r>
          <a:endParaRPr lang="ru-RU" sz="2800" dirty="0"/>
        </a:p>
      </dgm:t>
    </dgm:pt>
    <dgm:pt modelId="{9A3A08A4-2A8C-46E3-91E5-238822F93101}" type="parTrans" cxnId="{461EF61A-BF4D-4ECA-BD19-EBDFB3042AFF}">
      <dgm:prSet/>
      <dgm:spPr/>
      <dgm:t>
        <a:bodyPr/>
        <a:lstStyle/>
        <a:p>
          <a:endParaRPr lang="ru-RU"/>
        </a:p>
      </dgm:t>
    </dgm:pt>
    <dgm:pt modelId="{801244D0-33CF-48C7-9721-BEF9A1AF2A85}" type="sibTrans" cxnId="{461EF61A-BF4D-4ECA-BD19-EBDFB3042AFF}">
      <dgm:prSet/>
      <dgm:spPr/>
      <dgm:t>
        <a:bodyPr/>
        <a:lstStyle/>
        <a:p>
          <a:endParaRPr lang="ru-RU"/>
        </a:p>
      </dgm:t>
    </dgm:pt>
    <dgm:pt modelId="{A9FA6D5D-E2B6-4918-8062-6C94B36F1EB7}">
      <dgm:prSet phldrT="[Текст]" custT="1"/>
      <dgm:spPr/>
      <dgm:t>
        <a:bodyPr/>
        <a:lstStyle/>
        <a:p>
          <a:endParaRPr lang="ru-RU" sz="2800" dirty="0"/>
        </a:p>
      </dgm:t>
    </dgm:pt>
    <dgm:pt modelId="{DBCF2197-F8AD-49E1-BBE1-585434030555}" type="parTrans" cxnId="{AC218535-73E6-407B-861C-B6666B27A119}">
      <dgm:prSet/>
      <dgm:spPr/>
      <dgm:t>
        <a:bodyPr/>
        <a:lstStyle/>
        <a:p>
          <a:endParaRPr lang="ru-RU"/>
        </a:p>
      </dgm:t>
    </dgm:pt>
    <dgm:pt modelId="{53457A9F-F591-4C1A-9F71-42320FB57C1F}" type="sibTrans" cxnId="{AC218535-73E6-407B-861C-B6666B27A119}">
      <dgm:prSet/>
      <dgm:spPr/>
      <dgm:t>
        <a:bodyPr/>
        <a:lstStyle/>
        <a:p>
          <a:endParaRPr lang="ru-RU"/>
        </a:p>
      </dgm:t>
    </dgm:pt>
    <dgm:pt modelId="{91BE96D3-4CB6-44E5-9792-83EA6A8D7340}">
      <dgm:prSet phldrT="[Текст]" custT="1"/>
      <dgm:spPr/>
      <dgm:t>
        <a:bodyPr/>
        <a:lstStyle/>
        <a:p>
          <a:r>
            <a:rPr lang="ru-RU" sz="2800" dirty="0" smtClean="0"/>
            <a:t>управляет движением пешеходов на перекрестке</a:t>
          </a:r>
          <a:endParaRPr lang="ru-RU" sz="2800" dirty="0"/>
        </a:p>
      </dgm:t>
    </dgm:pt>
    <dgm:pt modelId="{879A500F-7DB7-480A-AE66-4E9F94210D9A}" type="parTrans" cxnId="{C5A1FDE1-B7C7-494F-8FAD-88D206700881}">
      <dgm:prSet/>
      <dgm:spPr/>
      <dgm:t>
        <a:bodyPr/>
        <a:lstStyle/>
        <a:p>
          <a:endParaRPr lang="ru-RU"/>
        </a:p>
      </dgm:t>
    </dgm:pt>
    <dgm:pt modelId="{5DB83E18-40C4-4217-9891-D5DEAB52CDF8}" type="sibTrans" cxnId="{C5A1FDE1-B7C7-494F-8FAD-88D206700881}">
      <dgm:prSet/>
      <dgm:spPr/>
      <dgm:t>
        <a:bodyPr/>
        <a:lstStyle/>
        <a:p>
          <a:endParaRPr lang="ru-RU"/>
        </a:p>
      </dgm:t>
    </dgm:pt>
    <dgm:pt modelId="{8E0239D9-FAFF-4585-B445-283D6C89A830}" type="pres">
      <dgm:prSet presAssocID="{6D3DAF71-3E3D-4506-857B-EE051717902B}" presName="Name0" presStyleCnt="0">
        <dgm:presLayoutVars>
          <dgm:chMax val="7"/>
          <dgm:dir/>
          <dgm:animLvl val="lvl"/>
          <dgm:resizeHandles val="exact"/>
        </dgm:presLayoutVars>
      </dgm:prSet>
      <dgm:spPr/>
      <dgm:t>
        <a:bodyPr/>
        <a:lstStyle/>
        <a:p>
          <a:endParaRPr lang="ru-RU"/>
        </a:p>
      </dgm:t>
    </dgm:pt>
    <dgm:pt modelId="{420515B8-448A-4DE4-8276-7D1D3D983EA1}" type="pres">
      <dgm:prSet presAssocID="{64EE0231-631A-419E-A745-7229C9738959}" presName="circle1" presStyleLbl="node1" presStyleIdx="0" presStyleCnt="3" custScaleX="31489" custLinFactNeighborX="5140" custLinFactNeighborY="16527"/>
      <dgm:spPr/>
    </dgm:pt>
    <dgm:pt modelId="{F9D39658-066A-4498-90D1-72714CF6DED1}" type="pres">
      <dgm:prSet presAssocID="{64EE0231-631A-419E-A745-7229C9738959}" presName="space" presStyleCnt="0"/>
      <dgm:spPr/>
    </dgm:pt>
    <dgm:pt modelId="{3F62E157-83AB-4420-B73E-4CA7E082D693}" type="pres">
      <dgm:prSet presAssocID="{64EE0231-631A-419E-A745-7229C9738959}" presName="rect1" presStyleLbl="alignAcc1" presStyleIdx="0" presStyleCnt="3" custScaleX="131780" custLinFactNeighborX="-6750" custLinFactNeighborY="-17128"/>
      <dgm:spPr/>
      <dgm:t>
        <a:bodyPr/>
        <a:lstStyle/>
        <a:p>
          <a:endParaRPr lang="ru-RU"/>
        </a:p>
      </dgm:t>
    </dgm:pt>
    <dgm:pt modelId="{EAB813BB-6140-46BF-95FF-2C18FBCECFC1}" type="pres">
      <dgm:prSet presAssocID="{E9C85E3B-DE3D-4650-B292-ABD27CFB1E2D}" presName="vertSpace2" presStyleLbl="node1" presStyleIdx="0" presStyleCnt="3"/>
      <dgm:spPr/>
    </dgm:pt>
    <dgm:pt modelId="{742C34F3-6534-4262-83D2-123C95314157}" type="pres">
      <dgm:prSet presAssocID="{E9C85E3B-DE3D-4650-B292-ABD27CFB1E2D}" presName="circle2" presStyleLbl="node1" presStyleIdx="1" presStyleCnt="3" custScaleX="25069" custScaleY="104620" custLinFactNeighborX="-7465" custLinFactNeighborY="14857"/>
      <dgm:spPr/>
    </dgm:pt>
    <dgm:pt modelId="{F513BAAC-28DB-4B97-BC65-4CCC6FB9EAFA}" type="pres">
      <dgm:prSet presAssocID="{E9C85E3B-DE3D-4650-B292-ABD27CFB1E2D}" presName="rect2" presStyleLbl="alignAcc1" presStyleIdx="1" presStyleCnt="3" custScaleX="130225" custScaleY="105204" custLinFactNeighborX="-7141" custLinFactNeighborY="-22609"/>
      <dgm:spPr/>
      <dgm:t>
        <a:bodyPr/>
        <a:lstStyle/>
        <a:p>
          <a:endParaRPr lang="ru-RU"/>
        </a:p>
      </dgm:t>
    </dgm:pt>
    <dgm:pt modelId="{34195363-1841-48D8-AE1D-80B92A31A954}" type="pres">
      <dgm:prSet presAssocID="{42EEDA00-0043-4897-BF72-24792854B5FB}" presName="vertSpace3" presStyleLbl="node1" presStyleIdx="1" presStyleCnt="3"/>
      <dgm:spPr/>
    </dgm:pt>
    <dgm:pt modelId="{0AEE3BDF-7484-4CBC-BD1A-1FF1EED42431}" type="pres">
      <dgm:prSet presAssocID="{42EEDA00-0043-4897-BF72-24792854B5FB}" presName="circle3" presStyleLbl="node1" presStyleIdx="2" presStyleCnt="3" custScaleX="23586" custLinFactNeighborX="-59492" custLinFactNeighborY="9342"/>
      <dgm:spPr/>
    </dgm:pt>
    <dgm:pt modelId="{962284D6-ED83-49AB-931D-BE34B287CC82}" type="pres">
      <dgm:prSet presAssocID="{42EEDA00-0043-4897-BF72-24792854B5FB}" presName="rect3" presStyleLbl="alignAcc1" presStyleIdx="2" presStyleCnt="3" custScaleX="130283" custLinFactNeighborX="-7112" custLinFactNeighborY="-23759"/>
      <dgm:spPr/>
      <dgm:t>
        <a:bodyPr/>
        <a:lstStyle/>
        <a:p>
          <a:endParaRPr lang="ru-RU"/>
        </a:p>
      </dgm:t>
    </dgm:pt>
    <dgm:pt modelId="{EDCC2C7B-B16A-4A6F-A108-E0F08CA0DEEE}" type="pres">
      <dgm:prSet presAssocID="{64EE0231-631A-419E-A745-7229C9738959}" presName="rect1ParTx" presStyleLbl="alignAcc1" presStyleIdx="2" presStyleCnt="3">
        <dgm:presLayoutVars>
          <dgm:chMax val="1"/>
          <dgm:bulletEnabled val="1"/>
        </dgm:presLayoutVars>
      </dgm:prSet>
      <dgm:spPr/>
      <dgm:t>
        <a:bodyPr/>
        <a:lstStyle/>
        <a:p>
          <a:endParaRPr lang="ru-RU"/>
        </a:p>
      </dgm:t>
    </dgm:pt>
    <dgm:pt modelId="{B1E93B21-9129-4B6F-98EA-81F993B05948}" type="pres">
      <dgm:prSet presAssocID="{64EE0231-631A-419E-A745-7229C9738959}" presName="rect1ChTx" presStyleLbl="alignAcc1" presStyleIdx="2" presStyleCnt="3" custScaleX="202017" custLinFactNeighborX="-33323" custLinFactNeighborY="-54090">
        <dgm:presLayoutVars>
          <dgm:bulletEnabled val="1"/>
        </dgm:presLayoutVars>
      </dgm:prSet>
      <dgm:spPr/>
      <dgm:t>
        <a:bodyPr/>
        <a:lstStyle/>
        <a:p>
          <a:endParaRPr lang="ru-RU"/>
        </a:p>
      </dgm:t>
    </dgm:pt>
    <dgm:pt modelId="{29B00357-27A5-48E3-A2E8-88523D463C52}" type="pres">
      <dgm:prSet presAssocID="{E9C85E3B-DE3D-4650-B292-ABD27CFB1E2D}" presName="rect2ParTx" presStyleLbl="alignAcc1" presStyleIdx="2" presStyleCnt="3">
        <dgm:presLayoutVars>
          <dgm:chMax val="1"/>
          <dgm:bulletEnabled val="1"/>
        </dgm:presLayoutVars>
      </dgm:prSet>
      <dgm:spPr/>
      <dgm:t>
        <a:bodyPr/>
        <a:lstStyle/>
        <a:p>
          <a:endParaRPr lang="ru-RU"/>
        </a:p>
      </dgm:t>
    </dgm:pt>
    <dgm:pt modelId="{49DD81C2-D74E-424D-9283-7DD7F2BECAE4}" type="pres">
      <dgm:prSet presAssocID="{E9C85E3B-DE3D-4650-B292-ABD27CFB1E2D}" presName="rect2ChTx" presStyleLbl="alignAcc1" presStyleIdx="2" presStyleCnt="3" custScaleX="201077" custScaleY="100000" custLinFactNeighborX="-34592" custLinFactNeighborY="-28965">
        <dgm:presLayoutVars>
          <dgm:bulletEnabled val="1"/>
        </dgm:presLayoutVars>
      </dgm:prSet>
      <dgm:spPr/>
      <dgm:t>
        <a:bodyPr/>
        <a:lstStyle/>
        <a:p>
          <a:endParaRPr lang="ru-RU"/>
        </a:p>
      </dgm:t>
    </dgm:pt>
    <dgm:pt modelId="{6D1B86FA-14D7-4AD9-A534-59A245B8D2BA}" type="pres">
      <dgm:prSet presAssocID="{42EEDA00-0043-4897-BF72-24792854B5FB}" presName="rect3ParTx" presStyleLbl="alignAcc1" presStyleIdx="2" presStyleCnt="3">
        <dgm:presLayoutVars>
          <dgm:chMax val="1"/>
          <dgm:bulletEnabled val="1"/>
        </dgm:presLayoutVars>
      </dgm:prSet>
      <dgm:spPr/>
      <dgm:t>
        <a:bodyPr/>
        <a:lstStyle/>
        <a:p>
          <a:endParaRPr lang="ru-RU"/>
        </a:p>
      </dgm:t>
    </dgm:pt>
    <dgm:pt modelId="{D662071C-6EFF-46DB-9A07-5E4F5D558D84}" type="pres">
      <dgm:prSet presAssocID="{42EEDA00-0043-4897-BF72-24792854B5FB}" presName="rect3ChTx" presStyleLbl="alignAcc1" presStyleIdx="2" presStyleCnt="3" custScaleX="195579" custScaleY="100000" custLinFactNeighborX="-36981" custLinFactNeighborY="-23860">
        <dgm:presLayoutVars>
          <dgm:bulletEnabled val="1"/>
        </dgm:presLayoutVars>
      </dgm:prSet>
      <dgm:spPr/>
      <dgm:t>
        <a:bodyPr/>
        <a:lstStyle/>
        <a:p>
          <a:endParaRPr lang="ru-RU"/>
        </a:p>
      </dgm:t>
    </dgm:pt>
  </dgm:ptLst>
  <dgm:cxnLst>
    <dgm:cxn modelId="{28DEA0D8-64D6-4117-B517-A68E5CA2167A}" type="presOf" srcId="{E9C85E3B-DE3D-4650-B292-ABD27CFB1E2D}" destId="{F513BAAC-28DB-4B97-BC65-4CCC6FB9EAFA}" srcOrd="0" destOrd="0" presId="urn:microsoft.com/office/officeart/2005/8/layout/target3"/>
    <dgm:cxn modelId="{C25D2028-8DCE-4587-B6B1-37BCCB26997E}" type="presOf" srcId="{64EE0231-631A-419E-A745-7229C9738959}" destId="{EDCC2C7B-B16A-4A6F-A108-E0F08CA0DEEE}" srcOrd="1" destOrd="0" presId="urn:microsoft.com/office/officeart/2005/8/layout/target3"/>
    <dgm:cxn modelId="{AC218535-73E6-407B-861C-B6666B27A119}" srcId="{E9C85E3B-DE3D-4650-B292-ABD27CFB1E2D}" destId="{A9FA6D5D-E2B6-4918-8062-6C94B36F1EB7}" srcOrd="2" destOrd="0" parTransId="{DBCF2197-F8AD-49E1-BBE1-585434030555}" sibTransId="{53457A9F-F591-4C1A-9F71-42320FB57C1F}"/>
    <dgm:cxn modelId="{D8F06A83-E407-47CE-97DD-21924DDD9F21}" srcId="{64EE0231-631A-419E-A745-7229C9738959}" destId="{C358818B-DE34-4D49-AEB8-1F9BDFF23816}" srcOrd="1" destOrd="0" parTransId="{F261F779-6B08-4BD6-8148-AD1345297882}" sibTransId="{3651D894-10D8-427C-92C5-B77DA83308B8}"/>
    <dgm:cxn modelId="{79760889-CB14-4220-87AE-FB300B2E429C}" type="presOf" srcId="{6D3DAF71-3E3D-4506-857B-EE051717902B}" destId="{8E0239D9-FAFF-4585-B445-283D6C89A830}" srcOrd="0" destOrd="0" presId="urn:microsoft.com/office/officeart/2005/8/layout/target3"/>
    <dgm:cxn modelId="{FE8994C5-E3EB-4A83-9CD5-98EE5F457F07}" srcId="{6D3DAF71-3E3D-4506-857B-EE051717902B}" destId="{42EEDA00-0043-4897-BF72-24792854B5FB}" srcOrd="2" destOrd="0" parTransId="{137BD795-7130-46CC-99AA-ADAFB1A5B48E}" sibTransId="{27881DE8-A47C-4567-853C-5BFB083C1F6C}"/>
    <dgm:cxn modelId="{A83A3831-EFD8-46B5-9655-B23FD481997E}" type="presOf" srcId="{7F350197-06DB-4213-BCB4-1B3A96637B29}" destId="{49DD81C2-D74E-424D-9283-7DD7F2BECAE4}" srcOrd="0" destOrd="0" presId="urn:microsoft.com/office/officeart/2005/8/layout/target3"/>
    <dgm:cxn modelId="{CA6CA8E0-7430-4AC0-8D1C-5862F68DCCE2}" type="presOf" srcId="{E9C85E3B-DE3D-4650-B292-ABD27CFB1E2D}" destId="{29B00357-27A5-48E3-A2E8-88523D463C52}" srcOrd="1" destOrd="0" presId="urn:microsoft.com/office/officeart/2005/8/layout/target3"/>
    <dgm:cxn modelId="{D0DB57E9-5B2F-4A94-8FFD-EB21CB0C4816}" srcId="{6D3DAF71-3E3D-4506-857B-EE051717902B}" destId="{E9C85E3B-DE3D-4650-B292-ABD27CFB1E2D}" srcOrd="1" destOrd="0" parTransId="{2347C71D-6CFD-4D6B-8AF8-0118B87DFC60}" sibTransId="{3F0F7886-D47F-4DAE-8048-CEE908348FF0}"/>
    <dgm:cxn modelId="{58BE66FA-7659-4AD6-BB14-8969D5F017D9}" type="presOf" srcId="{A9FA6D5D-E2B6-4918-8062-6C94B36F1EB7}" destId="{49DD81C2-D74E-424D-9283-7DD7F2BECAE4}" srcOrd="0" destOrd="2" presId="urn:microsoft.com/office/officeart/2005/8/layout/target3"/>
    <dgm:cxn modelId="{0E33D8F9-209B-4642-9965-CE957E923874}" type="presOf" srcId="{64EE0231-631A-419E-A745-7229C9738959}" destId="{3F62E157-83AB-4420-B73E-4CA7E082D693}" srcOrd="0" destOrd="0" presId="urn:microsoft.com/office/officeart/2005/8/layout/target3"/>
    <dgm:cxn modelId="{BF09FE9D-751D-43A0-BB99-8A4D9EA41DE7}" type="presOf" srcId="{91BE96D3-4CB6-44E5-9792-83EA6A8D7340}" destId="{49DD81C2-D74E-424D-9283-7DD7F2BECAE4}" srcOrd="0" destOrd="1" presId="urn:microsoft.com/office/officeart/2005/8/layout/target3"/>
    <dgm:cxn modelId="{FE46E17F-8522-4315-88F7-70C3DFCD3C0F}" type="presOf" srcId="{3844FCA0-25CB-49E7-8FD5-81D43D977B3F}" destId="{B1E93B21-9129-4B6F-98EA-81F993B05948}" srcOrd="0" destOrd="0" presId="urn:microsoft.com/office/officeart/2005/8/layout/target3"/>
    <dgm:cxn modelId="{5A48E99D-701C-4B2A-82AC-67ADADD0A832}" type="presOf" srcId="{4CE7477C-1160-4D24-AF2D-C87D8508FE77}" destId="{D662071C-6EFF-46DB-9A07-5E4F5D558D84}" srcOrd="0" destOrd="0" presId="urn:microsoft.com/office/officeart/2005/8/layout/target3"/>
    <dgm:cxn modelId="{556D5626-2C16-4D37-9BF4-8B4E0DC6328F}" srcId="{6D3DAF71-3E3D-4506-857B-EE051717902B}" destId="{64EE0231-631A-419E-A745-7229C9738959}" srcOrd="0" destOrd="0" parTransId="{014F78BE-63E1-4419-89C7-F5B5C189E022}" sibTransId="{E9DC1244-4750-4FCC-BFC6-E5EC4B8AFC2C}"/>
    <dgm:cxn modelId="{C5A1FDE1-B7C7-494F-8FAD-88D206700881}" srcId="{E9C85E3B-DE3D-4650-B292-ABD27CFB1E2D}" destId="{91BE96D3-4CB6-44E5-9792-83EA6A8D7340}" srcOrd="1" destOrd="0" parTransId="{879A500F-7DB7-480A-AE66-4E9F94210D9A}" sibTransId="{5DB83E18-40C4-4217-9891-D5DEAB52CDF8}"/>
    <dgm:cxn modelId="{20758734-170C-436D-9F3B-9D2F536749FC}" type="presOf" srcId="{C358818B-DE34-4D49-AEB8-1F9BDFF23816}" destId="{B1E93B21-9129-4B6F-98EA-81F993B05948}" srcOrd="0" destOrd="1" presId="urn:microsoft.com/office/officeart/2005/8/layout/target3"/>
    <dgm:cxn modelId="{461EF61A-BF4D-4ECA-BD19-EBDFB3042AFF}" srcId="{42EEDA00-0043-4897-BF72-24792854B5FB}" destId="{4CE7477C-1160-4D24-AF2D-C87D8508FE77}" srcOrd="0" destOrd="0" parTransId="{9A3A08A4-2A8C-46E3-91E5-238822F93101}" sibTransId="{801244D0-33CF-48C7-9721-BEF9A1AF2A85}"/>
    <dgm:cxn modelId="{180222F4-94B0-4C01-B046-DD4B5A53DBE2}" type="presOf" srcId="{42EEDA00-0043-4897-BF72-24792854B5FB}" destId="{962284D6-ED83-49AB-931D-BE34B287CC82}" srcOrd="0" destOrd="0" presId="urn:microsoft.com/office/officeart/2005/8/layout/target3"/>
    <dgm:cxn modelId="{447DA644-7FE2-4633-9B59-E52B33FB726B}" srcId="{64EE0231-631A-419E-A745-7229C9738959}" destId="{3844FCA0-25CB-49E7-8FD5-81D43D977B3F}" srcOrd="0" destOrd="0" parTransId="{9728D380-4E71-42B9-B7E0-F7182AD70BCC}" sibTransId="{2BF2BA1B-F41F-435E-8AE2-0DCC6E57417F}"/>
    <dgm:cxn modelId="{AE36783A-65D9-471E-B9CC-4E61111855FB}" type="presOf" srcId="{42EEDA00-0043-4897-BF72-24792854B5FB}" destId="{6D1B86FA-14D7-4AD9-A534-59A245B8D2BA}" srcOrd="1" destOrd="0" presId="urn:microsoft.com/office/officeart/2005/8/layout/target3"/>
    <dgm:cxn modelId="{D40D9E66-D9F2-4E02-BDB7-A10C0A86FC99}" srcId="{E9C85E3B-DE3D-4650-B292-ABD27CFB1E2D}" destId="{7F350197-06DB-4213-BCB4-1B3A96637B29}" srcOrd="0" destOrd="0" parTransId="{6FECA305-A26E-4753-8EE4-531C80493605}" sibTransId="{9FE411FD-2563-407B-8EB5-F72C5A5B1588}"/>
    <dgm:cxn modelId="{E856C6ED-B5DE-41C7-8B29-744714D5A41D}" type="presParOf" srcId="{8E0239D9-FAFF-4585-B445-283D6C89A830}" destId="{420515B8-448A-4DE4-8276-7D1D3D983EA1}" srcOrd="0" destOrd="0" presId="urn:microsoft.com/office/officeart/2005/8/layout/target3"/>
    <dgm:cxn modelId="{FD186AFB-A7C2-41E0-AC9F-34F594AE00BA}" type="presParOf" srcId="{8E0239D9-FAFF-4585-B445-283D6C89A830}" destId="{F9D39658-066A-4498-90D1-72714CF6DED1}" srcOrd="1" destOrd="0" presId="urn:microsoft.com/office/officeart/2005/8/layout/target3"/>
    <dgm:cxn modelId="{CEE9C222-1C68-49E8-B808-A6DFAD401C26}" type="presParOf" srcId="{8E0239D9-FAFF-4585-B445-283D6C89A830}" destId="{3F62E157-83AB-4420-B73E-4CA7E082D693}" srcOrd="2" destOrd="0" presId="urn:microsoft.com/office/officeart/2005/8/layout/target3"/>
    <dgm:cxn modelId="{D6D45509-37F8-450F-AA63-8C3993C1F3DC}" type="presParOf" srcId="{8E0239D9-FAFF-4585-B445-283D6C89A830}" destId="{EAB813BB-6140-46BF-95FF-2C18FBCECFC1}" srcOrd="3" destOrd="0" presId="urn:microsoft.com/office/officeart/2005/8/layout/target3"/>
    <dgm:cxn modelId="{F06C77F8-E928-4451-A655-2AC1758E4577}" type="presParOf" srcId="{8E0239D9-FAFF-4585-B445-283D6C89A830}" destId="{742C34F3-6534-4262-83D2-123C95314157}" srcOrd="4" destOrd="0" presId="urn:microsoft.com/office/officeart/2005/8/layout/target3"/>
    <dgm:cxn modelId="{10FDD18B-DC78-42C6-8BEC-7BF2097FBA49}" type="presParOf" srcId="{8E0239D9-FAFF-4585-B445-283D6C89A830}" destId="{F513BAAC-28DB-4B97-BC65-4CCC6FB9EAFA}" srcOrd="5" destOrd="0" presId="urn:microsoft.com/office/officeart/2005/8/layout/target3"/>
    <dgm:cxn modelId="{958A4DB0-6B27-450D-8901-C04A64A4162C}" type="presParOf" srcId="{8E0239D9-FAFF-4585-B445-283D6C89A830}" destId="{34195363-1841-48D8-AE1D-80B92A31A954}" srcOrd="6" destOrd="0" presId="urn:microsoft.com/office/officeart/2005/8/layout/target3"/>
    <dgm:cxn modelId="{FD3A533D-101E-49B5-8F09-1F7F0C10B761}" type="presParOf" srcId="{8E0239D9-FAFF-4585-B445-283D6C89A830}" destId="{0AEE3BDF-7484-4CBC-BD1A-1FF1EED42431}" srcOrd="7" destOrd="0" presId="urn:microsoft.com/office/officeart/2005/8/layout/target3"/>
    <dgm:cxn modelId="{7147A3E0-6923-43C5-842F-0F42AD5901DA}" type="presParOf" srcId="{8E0239D9-FAFF-4585-B445-283D6C89A830}" destId="{962284D6-ED83-49AB-931D-BE34B287CC82}" srcOrd="8" destOrd="0" presId="urn:microsoft.com/office/officeart/2005/8/layout/target3"/>
    <dgm:cxn modelId="{0B1B90FF-41D7-44D8-98A0-0D43CDF0A158}" type="presParOf" srcId="{8E0239D9-FAFF-4585-B445-283D6C89A830}" destId="{EDCC2C7B-B16A-4A6F-A108-E0F08CA0DEEE}" srcOrd="9" destOrd="0" presId="urn:microsoft.com/office/officeart/2005/8/layout/target3"/>
    <dgm:cxn modelId="{3A6827BC-C049-4F0F-87D6-B9DC9B9E26B9}" type="presParOf" srcId="{8E0239D9-FAFF-4585-B445-283D6C89A830}" destId="{B1E93B21-9129-4B6F-98EA-81F993B05948}" srcOrd="10" destOrd="0" presId="urn:microsoft.com/office/officeart/2005/8/layout/target3"/>
    <dgm:cxn modelId="{45F2183C-6BDA-452E-99EB-3897E99EC7A4}" type="presParOf" srcId="{8E0239D9-FAFF-4585-B445-283D6C89A830}" destId="{29B00357-27A5-48E3-A2E8-88523D463C52}" srcOrd="11" destOrd="0" presId="urn:microsoft.com/office/officeart/2005/8/layout/target3"/>
    <dgm:cxn modelId="{EF32D839-5FDC-4FF1-AAD8-DC5717ABDF95}" type="presParOf" srcId="{8E0239D9-FAFF-4585-B445-283D6C89A830}" destId="{49DD81C2-D74E-424D-9283-7DD7F2BECAE4}" srcOrd="12" destOrd="0" presId="urn:microsoft.com/office/officeart/2005/8/layout/target3"/>
    <dgm:cxn modelId="{9AE8FB69-4E06-4750-93DC-A100E07B3C41}" type="presParOf" srcId="{8E0239D9-FAFF-4585-B445-283D6C89A830}" destId="{6D1B86FA-14D7-4AD9-A534-59A245B8D2BA}" srcOrd="13" destOrd="0" presId="urn:microsoft.com/office/officeart/2005/8/layout/target3"/>
    <dgm:cxn modelId="{32AB0D69-6D4F-47F7-B780-D8F7F4DBD9EF}" type="presParOf" srcId="{8E0239D9-FAFF-4585-B445-283D6C89A830}" destId="{D662071C-6EFF-46DB-9A07-5E4F5D558D84}"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8D0CE8-0BC0-4889-873D-861FE72E3B28}" type="doc">
      <dgm:prSet loTypeId="urn:microsoft.com/office/officeart/2005/8/layout/pyramid2" loCatId="pyramid" qsTypeId="urn:microsoft.com/office/officeart/2005/8/quickstyle/3d5" qsCatId="3D" csTypeId="urn:microsoft.com/office/officeart/2005/8/colors/colorful5" csCatId="colorful" phldr="1"/>
      <dgm:spPr/>
    </dgm:pt>
    <dgm:pt modelId="{4C12C1C1-AC5B-4114-976E-3ACB727A53B2}">
      <dgm:prSet phldrT="[Текст]" custT="1"/>
      <dgm:spPr/>
      <dgm:t>
        <a:bodyPr/>
        <a:lstStyle/>
        <a:p>
          <a:r>
            <a:rPr lang="ru-RU" sz="2400" dirty="0" smtClean="0"/>
            <a:t>включить/выключить</a:t>
          </a:r>
          <a:endParaRPr lang="ru-RU" sz="2400" dirty="0"/>
        </a:p>
      </dgm:t>
    </dgm:pt>
    <dgm:pt modelId="{3F706CD1-7D38-4C2E-8603-D188D0248000}" type="parTrans" cxnId="{572E3707-F2ED-4E9E-A67B-7B5D2FC16F68}">
      <dgm:prSet/>
      <dgm:spPr/>
      <dgm:t>
        <a:bodyPr/>
        <a:lstStyle/>
        <a:p>
          <a:endParaRPr lang="ru-RU" sz="2400"/>
        </a:p>
      </dgm:t>
    </dgm:pt>
    <dgm:pt modelId="{A3C7E77A-6AE7-4EFF-A037-26073833994E}" type="sibTrans" cxnId="{572E3707-F2ED-4E9E-A67B-7B5D2FC16F68}">
      <dgm:prSet/>
      <dgm:spPr/>
      <dgm:t>
        <a:bodyPr/>
        <a:lstStyle/>
        <a:p>
          <a:endParaRPr lang="ru-RU" sz="2400"/>
        </a:p>
      </dgm:t>
    </dgm:pt>
    <dgm:pt modelId="{9D0F85BE-C957-4D45-BE4E-70096C037C9E}">
      <dgm:prSet phldrT="[Текст]" custT="1"/>
      <dgm:spPr/>
      <dgm:t>
        <a:bodyPr/>
        <a:lstStyle/>
        <a:p>
          <a:r>
            <a:rPr lang="ru-RU" sz="2400" dirty="0" smtClean="0"/>
            <a:t>переключить канал</a:t>
          </a:r>
          <a:endParaRPr lang="ru-RU" sz="2400" dirty="0"/>
        </a:p>
      </dgm:t>
    </dgm:pt>
    <dgm:pt modelId="{92987CFD-C353-4211-98C0-76B04D110FDD}" type="parTrans" cxnId="{8DCF6997-F519-4A53-B7D5-AAD9F9760700}">
      <dgm:prSet/>
      <dgm:spPr/>
      <dgm:t>
        <a:bodyPr/>
        <a:lstStyle/>
        <a:p>
          <a:endParaRPr lang="ru-RU" sz="2400"/>
        </a:p>
      </dgm:t>
    </dgm:pt>
    <dgm:pt modelId="{F7196397-CE5B-4EEA-82C2-66C0D5E396A6}" type="sibTrans" cxnId="{8DCF6997-F519-4A53-B7D5-AAD9F9760700}">
      <dgm:prSet/>
      <dgm:spPr/>
      <dgm:t>
        <a:bodyPr/>
        <a:lstStyle/>
        <a:p>
          <a:endParaRPr lang="ru-RU" sz="2400"/>
        </a:p>
      </dgm:t>
    </dgm:pt>
    <dgm:pt modelId="{B0EA2541-539F-4BF0-98F8-389E88C314D3}">
      <dgm:prSet phldrT="[Текст]" custT="1"/>
      <dgm:spPr/>
      <dgm:t>
        <a:bodyPr/>
        <a:lstStyle/>
        <a:p>
          <a:r>
            <a:rPr lang="ru-RU" sz="2400" dirty="0" smtClean="0"/>
            <a:t>увеличить/уменьшить громкость</a:t>
          </a:r>
          <a:endParaRPr lang="ru-RU" sz="2400" dirty="0"/>
        </a:p>
      </dgm:t>
    </dgm:pt>
    <dgm:pt modelId="{110DCAA5-58C6-45C9-96F0-4F7015550012}" type="parTrans" cxnId="{6D5163CB-C7AC-4EE8-B2D1-19FDDFB2F560}">
      <dgm:prSet/>
      <dgm:spPr/>
      <dgm:t>
        <a:bodyPr/>
        <a:lstStyle/>
        <a:p>
          <a:endParaRPr lang="ru-RU" sz="2400"/>
        </a:p>
      </dgm:t>
    </dgm:pt>
    <dgm:pt modelId="{39E7B03F-4C70-41C3-A040-6DD7F15D77B0}" type="sibTrans" cxnId="{6D5163CB-C7AC-4EE8-B2D1-19FDDFB2F560}">
      <dgm:prSet/>
      <dgm:spPr/>
      <dgm:t>
        <a:bodyPr/>
        <a:lstStyle/>
        <a:p>
          <a:endParaRPr lang="ru-RU" sz="2400"/>
        </a:p>
      </dgm:t>
    </dgm:pt>
    <dgm:pt modelId="{85417171-A989-48B5-8B44-76AD644E3DC2}" type="pres">
      <dgm:prSet presAssocID="{8F8D0CE8-0BC0-4889-873D-861FE72E3B28}" presName="compositeShape" presStyleCnt="0">
        <dgm:presLayoutVars>
          <dgm:dir/>
          <dgm:resizeHandles/>
        </dgm:presLayoutVars>
      </dgm:prSet>
      <dgm:spPr/>
    </dgm:pt>
    <dgm:pt modelId="{D7B0DB0B-3A33-4364-B814-84DAE4C4B454}" type="pres">
      <dgm:prSet presAssocID="{8F8D0CE8-0BC0-4889-873D-861FE72E3B28}" presName="pyramid" presStyleLbl="node1" presStyleIdx="0" presStyleCnt="1" custScaleX="125478"/>
      <dgm:spPr/>
    </dgm:pt>
    <dgm:pt modelId="{03796927-313C-4FE0-8962-2C3DE4EA22A1}" type="pres">
      <dgm:prSet presAssocID="{8F8D0CE8-0BC0-4889-873D-861FE72E3B28}" presName="theList" presStyleCnt="0"/>
      <dgm:spPr/>
    </dgm:pt>
    <dgm:pt modelId="{5F38CF78-BDBA-49AA-9071-61A70977BA0D}" type="pres">
      <dgm:prSet presAssocID="{4C12C1C1-AC5B-4114-976E-3ACB727A53B2}" presName="aNode" presStyleLbl="fgAcc1" presStyleIdx="0" presStyleCnt="3" custScaleX="113520">
        <dgm:presLayoutVars>
          <dgm:bulletEnabled val="1"/>
        </dgm:presLayoutVars>
      </dgm:prSet>
      <dgm:spPr/>
      <dgm:t>
        <a:bodyPr/>
        <a:lstStyle/>
        <a:p>
          <a:endParaRPr lang="ru-RU"/>
        </a:p>
      </dgm:t>
    </dgm:pt>
    <dgm:pt modelId="{EF31E220-6D3E-4C10-AE22-B6AA0067059F}" type="pres">
      <dgm:prSet presAssocID="{4C12C1C1-AC5B-4114-976E-3ACB727A53B2}" presName="aSpace" presStyleCnt="0"/>
      <dgm:spPr/>
    </dgm:pt>
    <dgm:pt modelId="{7043B967-B314-4560-891B-7AC68203FF45}" type="pres">
      <dgm:prSet presAssocID="{9D0F85BE-C957-4D45-BE4E-70096C037C9E}" presName="aNode" presStyleLbl="fgAcc1" presStyleIdx="1" presStyleCnt="3">
        <dgm:presLayoutVars>
          <dgm:bulletEnabled val="1"/>
        </dgm:presLayoutVars>
      </dgm:prSet>
      <dgm:spPr/>
      <dgm:t>
        <a:bodyPr/>
        <a:lstStyle/>
        <a:p>
          <a:endParaRPr lang="ru-RU"/>
        </a:p>
      </dgm:t>
    </dgm:pt>
    <dgm:pt modelId="{F136A614-C528-4D1B-94AB-708A2A2F2BBF}" type="pres">
      <dgm:prSet presAssocID="{9D0F85BE-C957-4D45-BE4E-70096C037C9E}" presName="aSpace" presStyleCnt="0"/>
      <dgm:spPr/>
    </dgm:pt>
    <dgm:pt modelId="{AFDEE95C-129F-45F1-AF7F-D8E60E244DD2}" type="pres">
      <dgm:prSet presAssocID="{B0EA2541-539F-4BF0-98F8-389E88C314D3}" presName="aNode" presStyleLbl="fgAcc1" presStyleIdx="2" presStyleCnt="3" custScaleX="126186">
        <dgm:presLayoutVars>
          <dgm:bulletEnabled val="1"/>
        </dgm:presLayoutVars>
      </dgm:prSet>
      <dgm:spPr/>
      <dgm:t>
        <a:bodyPr/>
        <a:lstStyle/>
        <a:p>
          <a:endParaRPr lang="ru-RU"/>
        </a:p>
      </dgm:t>
    </dgm:pt>
    <dgm:pt modelId="{C26E2396-B876-4928-B108-1A91EDDA3348}" type="pres">
      <dgm:prSet presAssocID="{B0EA2541-539F-4BF0-98F8-389E88C314D3}" presName="aSpace" presStyleCnt="0"/>
      <dgm:spPr/>
    </dgm:pt>
  </dgm:ptLst>
  <dgm:cxnLst>
    <dgm:cxn modelId="{6148DDB4-5189-4183-A917-2F55F73B72A1}" type="presOf" srcId="{B0EA2541-539F-4BF0-98F8-389E88C314D3}" destId="{AFDEE95C-129F-45F1-AF7F-D8E60E244DD2}" srcOrd="0" destOrd="0" presId="urn:microsoft.com/office/officeart/2005/8/layout/pyramid2"/>
    <dgm:cxn modelId="{491E336B-7552-4355-94F8-3ACA03B7A296}" type="presOf" srcId="{8F8D0CE8-0BC0-4889-873D-861FE72E3B28}" destId="{85417171-A989-48B5-8B44-76AD644E3DC2}" srcOrd="0" destOrd="0" presId="urn:microsoft.com/office/officeart/2005/8/layout/pyramid2"/>
    <dgm:cxn modelId="{8E49E8B8-8456-4A50-8EAB-8434189AA3B4}" type="presOf" srcId="{9D0F85BE-C957-4D45-BE4E-70096C037C9E}" destId="{7043B967-B314-4560-891B-7AC68203FF45}" srcOrd="0" destOrd="0" presId="urn:microsoft.com/office/officeart/2005/8/layout/pyramid2"/>
    <dgm:cxn modelId="{572E3707-F2ED-4E9E-A67B-7B5D2FC16F68}" srcId="{8F8D0CE8-0BC0-4889-873D-861FE72E3B28}" destId="{4C12C1C1-AC5B-4114-976E-3ACB727A53B2}" srcOrd="0" destOrd="0" parTransId="{3F706CD1-7D38-4C2E-8603-D188D0248000}" sibTransId="{A3C7E77A-6AE7-4EFF-A037-26073833994E}"/>
    <dgm:cxn modelId="{8DCF6997-F519-4A53-B7D5-AAD9F9760700}" srcId="{8F8D0CE8-0BC0-4889-873D-861FE72E3B28}" destId="{9D0F85BE-C957-4D45-BE4E-70096C037C9E}" srcOrd="1" destOrd="0" parTransId="{92987CFD-C353-4211-98C0-76B04D110FDD}" sibTransId="{F7196397-CE5B-4EEA-82C2-66C0D5E396A6}"/>
    <dgm:cxn modelId="{68BA6EC4-DBE5-431C-AAF1-566B7C65D59C}" type="presOf" srcId="{4C12C1C1-AC5B-4114-976E-3ACB727A53B2}" destId="{5F38CF78-BDBA-49AA-9071-61A70977BA0D}" srcOrd="0" destOrd="0" presId="urn:microsoft.com/office/officeart/2005/8/layout/pyramid2"/>
    <dgm:cxn modelId="{6D5163CB-C7AC-4EE8-B2D1-19FDDFB2F560}" srcId="{8F8D0CE8-0BC0-4889-873D-861FE72E3B28}" destId="{B0EA2541-539F-4BF0-98F8-389E88C314D3}" srcOrd="2" destOrd="0" parTransId="{110DCAA5-58C6-45C9-96F0-4F7015550012}" sibTransId="{39E7B03F-4C70-41C3-A040-6DD7F15D77B0}"/>
    <dgm:cxn modelId="{B47ED5BD-8B99-4408-B450-5D5B44C9E834}" type="presParOf" srcId="{85417171-A989-48B5-8B44-76AD644E3DC2}" destId="{D7B0DB0B-3A33-4364-B814-84DAE4C4B454}" srcOrd="0" destOrd="0" presId="urn:microsoft.com/office/officeart/2005/8/layout/pyramid2"/>
    <dgm:cxn modelId="{8773CA5D-15C3-456B-A3DA-79DADB3BE521}" type="presParOf" srcId="{85417171-A989-48B5-8B44-76AD644E3DC2}" destId="{03796927-313C-4FE0-8962-2C3DE4EA22A1}" srcOrd="1" destOrd="0" presId="urn:microsoft.com/office/officeart/2005/8/layout/pyramid2"/>
    <dgm:cxn modelId="{29A049A1-CBE4-4770-9426-B64D431801D6}" type="presParOf" srcId="{03796927-313C-4FE0-8962-2C3DE4EA22A1}" destId="{5F38CF78-BDBA-49AA-9071-61A70977BA0D}" srcOrd="0" destOrd="0" presId="urn:microsoft.com/office/officeart/2005/8/layout/pyramid2"/>
    <dgm:cxn modelId="{DE489241-75EB-4265-ABE5-7444E184352C}" type="presParOf" srcId="{03796927-313C-4FE0-8962-2C3DE4EA22A1}" destId="{EF31E220-6D3E-4C10-AE22-B6AA0067059F}" srcOrd="1" destOrd="0" presId="urn:microsoft.com/office/officeart/2005/8/layout/pyramid2"/>
    <dgm:cxn modelId="{3601BABE-3178-4B7A-85C0-0C13DF97FB9F}" type="presParOf" srcId="{03796927-313C-4FE0-8962-2C3DE4EA22A1}" destId="{7043B967-B314-4560-891B-7AC68203FF45}" srcOrd="2" destOrd="0" presId="urn:microsoft.com/office/officeart/2005/8/layout/pyramid2"/>
    <dgm:cxn modelId="{9D0B5F58-86CB-40FE-BAE9-7E2F0A90AD8F}" type="presParOf" srcId="{03796927-313C-4FE0-8962-2C3DE4EA22A1}" destId="{F136A614-C528-4D1B-94AB-708A2A2F2BBF}" srcOrd="3" destOrd="0" presId="urn:microsoft.com/office/officeart/2005/8/layout/pyramid2"/>
    <dgm:cxn modelId="{56DFEB65-0AE4-4D3D-8F3B-42B1F5A994E4}" type="presParOf" srcId="{03796927-313C-4FE0-8962-2C3DE4EA22A1}" destId="{AFDEE95C-129F-45F1-AF7F-D8E60E244DD2}" srcOrd="4" destOrd="0" presId="urn:microsoft.com/office/officeart/2005/8/layout/pyramid2"/>
    <dgm:cxn modelId="{F5DDD652-7B72-40C7-A8AF-728B1FE59A68}" type="presParOf" srcId="{03796927-313C-4FE0-8962-2C3DE4EA22A1}" destId="{C26E2396-B876-4928-B108-1A91EDDA334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8D0CE8-0BC0-4889-873D-861FE72E3B28}" type="doc">
      <dgm:prSet loTypeId="urn:microsoft.com/office/officeart/2005/8/layout/pyramid2" loCatId="pyramid" qsTypeId="urn:microsoft.com/office/officeart/2005/8/quickstyle/3d5" qsCatId="3D" csTypeId="urn:microsoft.com/office/officeart/2005/8/colors/colorful5" csCatId="colorful" phldr="1"/>
      <dgm:spPr/>
    </dgm:pt>
    <dgm:pt modelId="{4C12C1C1-AC5B-4114-976E-3ACB727A53B2}">
      <dgm:prSet phldrT="[Текст]" custT="1"/>
      <dgm:spPr/>
      <dgm:t>
        <a:bodyPr/>
        <a:lstStyle/>
        <a:p>
          <a:r>
            <a:rPr lang="ru-RU" sz="4800" smtClean="0"/>
            <a:t>Сидеть!</a:t>
          </a:r>
          <a:endParaRPr lang="ru-RU" sz="4800" dirty="0"/>
        </a:p>
      </dgm:t>
    </dgm:pt>
    <dgm:pt modelId="{3F706CD1-7D38-4C2E-8603-D188D0248000}" type="parTrans" cxnId="{572E3707-F2ED-4E9E-A67B-7B5D2FC16F68}">
      <dgm:prSet/>
      <dgm:spPr/>
      <dgm:t>
        <a:bodyPr/>
        <a:lstStyle/>
        <a:p>
          <a:endParaRPr lang="ru-RU" sz="4800"/>
        </a:p>
      </dgm:t>
    </dgm:pt>
    <dgm:pt modelId="{A3C7E77A-6AE7-4EFF-A037-26073833994E}" type="sibTrans" cxnId="{572E3707-F2ED-4E9E-A67B-7B5D2FC16F68}">
      <dgm:prSet/>
      <dgm:spPr/>
      <dgm:t>
        <a:bodyPr/>
        <a:lstStyle/>
        <a:p>
          <a:endParaRPr lang="ru-RU" sz="4800"/>
        </a:p>
      </dgm:t>
    </dgm:pt>
    <dgm:pt modelId="{9D0F85BE-C957-4D45-BE4E-70096C037C9E}">
      <dgm:prSet phldrT="[Текст]" custT="1"/>
      <dgm:spPr/>
      <dgm:t>
        <a:bodyPr/>
        <a:lstStyle/>
        <a:p>
          <a:r>
            <a:rPr lang="ru-RU" sz="4800" smtClean="0"/>
            <a:t>Лежать!</a:t>
          </a:r>
          <a:endParaRPr lang="ru-RU" sz="4800" dirty="0"/>
        </a:p>
      </dgm:t>
    </dgm:pt>
    <dgm:pt modelId="{92987CFD-C353-4211-98C0-76B04D110FDD}" type="parTrans" cxnId="{8DCF6997-F519-4A53-B7D5-AAD9F9760700}">
      <dgm:prSet/>
      <dgm:spPr/>
      <dgm:t>
        <a:bodyPr/>
        <a:lstStyle/>
        <a:p>
          <a:endParaRPr lang="ru-RU" sz="4800"/>
        </a:p>
      </dgm:t>
    </dgm:pt>
    <dgm:pt modelId="{F7196397-CE5B-4EEA-82C2-66C0D5E396A6}" type="sibTrans" cxnId="{8DCF6997-F519-4A53-B7D5-AAD9F9760700}">
      <dgm:prSet/>
      <dgm:spPr/>
      <dgm:t>
        <a:bodyPr/>
        <a:lstStyle/>
        <a:p>
          <a:endParaRPr lang="ru-RU" sz="4800"/>
        </a:p>
      </dgm:t>
    </dgm:pt>
    <dgm:pt modelId="{B0EA2541-539F-4BF0-98F8-389E88C314D3}">
      <dgm:prSet phldrT="[Текст]" custT="1"/>
      <dgm:spPr/>
      <dgm:t>
        <a:bodyPr/>
        <a:lstStyle/>
        <a:p>
          <a:r>
            <a:rPr lang="ru-RU" sz="4800" dirty="0" smtClean="0"/>
            <a:t>Взять!</a:t>
          </a:r>
          <a:endParaRPr lang="ru-RU" sz="4800" dirty="0"/>
        </a:p>
      </dgm:t>
    </dgm:pt>
    <dgm:pt modelId="{110DCAA5-58C6-45C9-96F0-4F7015550012}" type="parTrans" cxnId="{6D5163CB-C7AC-4EE8-B2D1-19FDDFB2F560}">
      <dgm:prSet/>
      <dgm:spPr/>
      <dgm:t>
        <a:bodyPr/>
        <a:lstStyle/>
        <a:p>
          <a:endParaRPr lang="ru-RU" sz="4800"/>
        </a:p>
      </dgm:t>
    </dgm:pt>
    <dgm:pt modelId="{39E7B03F-4C70-41C3-A040-6DD7F15D77B0}" type="sibTrans" cxnId="{6D5163CB-C7AC-4EE8-B2D1-19FDDFB2F560}">
      <dgm:prSet/>
      <dgm:spPr/>
      <dgm:t>
        <a:bodyPr/>
        <a:lstStyle/>
        <a:p>
          <a:endParaRPr lang="ru-RU" sz="4800"/>
        </a:p>
      </dgm:t>
    </dgm:pt>
    <dgm:pt modelId="{85417171-A989-48B5-8B44-76AD644E3DC2}" type="pres">
      <dgm:prSet presAssocID="{8F8D0CE8-0BC0-4889-873D-861FE72E3B28}" presName="compositeShape" presStyleCnt="0">
        <dgm:presLayoutVars>
          <dgm:dir/>
          <dgm:resizeHandles/>
        </dgm:presLayoutVars>
      </dgm:prSet>
      <dgm:spPr/>
    </dgm:pt>
    <dgm:pt modelId="{D7B0DB0B-3A33-4364-B814-84DAE4C4B454}" type="pres">
      <dgm:prSet presAssocID="{8F8D0CE8-0BC0-4889-873D-861FE72E3B28}" presName="pyramid" presStyleLbl="node1" presStyleIdx="0" presStyleCnt="1" custScaleX="125478"/>
      <dgm:spPr/>
    </dgm:pt>
    <dgm:pt modelId="{03796927-313C-4FE0-8962-2C3DE4EA22A1}" type="pres">
      <dgm:prSet presAssocID="{8F8D0CE8-0BC0-4889-873D-861FE72E3B28}" presName="theList" presStyleCnt="0"/>
      <dgm:spPr/>
    </dgm:pt>
    <dgm:pt modelId="{5F38CF78-BDBA-49AA-9071-61A70977BA0D}" type="pres">
      <dgm:prSet presAssocID="{4C12C1C1-AC5B-4114-976E-3ACB727A53B2}" presName="aNode" presStyleLbl="fgAcc1" presStyleIdx="0" presStyleCnt="3" custScaleX="113520">
        <dgm:presLayoutVars>
          <dgm:bulletEnabled val="1"/>
        </dgm:presLayoutVars>
      </dgm:prSet>
      <dgm:spPr/>
      <dgm:t>
        <a:bodyPr/>
        <a:lstStyle/>
        <a:p>
          <a:endParaRPr lang="ru-RU"/>
        </a:p>
      </dgm:t>
    </dgm:pt>
    <dgm:pt modelId="{EF31E220-6D3E-4C10-AE22-B6AA0067059F}" type="pres">
      <dgm:prSet presAssocID="{4C12C1C1-AC5B-4114-976E-3ACB727A53B2}" presName="aSpace" presStyleCnt="0"/>
      <dgm:spPr/>
    </dgm:pt>
    <dgm:pt modelId="{7043B967-B314-4560-891B-7AC68203FF45}" type="pres">
      <dgm:prSet presAssocID="{9D0F85BE-C957-4D45-BE4E-70096C037C9E}" presName="aNode" presStyleLbl="fgAcc1" presStyleIdx="1" presStyleCnt="3">
        <dgm:presLayoutVars>
          <dgm:bulletEnabled val="1"/>
        </dgm:presLayoutVars>
      </dgm:prSet>
      <dgm:spPr/>
      <dgm:t>
        <a:bodyPr/>
        <a:lstStyle/>
        <a:p>
          <a:endParaRPr lang="ru-RU"/>
        </a:p>
      </dgm:t>
    </dgm:pt>
    <dgm:pt modelId="{F136A614-C528-4D1B-94AB-708A2A2F2BBF}" type="pres">
      <dgm:prSet presAssocID="{9D0F85BE-C957-4D45-BE4E-70096C037C9E}" presName="aSpace" presStyleCnt="0"/>
      <dgm:spPr/>
    </dgm:pt>
    <dgm:pt modelId="{AFDEE95C-129F-45F1-AF7F-D8E60E244DD2}" type="pres">
      <dgm:prSet presAssocID="{B0EA2541-539F-4BF0-98F8-389E88C314D3}" presName="aNode" presStyleLbl="fgAcc1" presStyleIdx="2" presStyleCnt="3" custScaleX="126186">
        <dgm:presLayoutVars>
          <dgm:bulletEnabled val="1"/>
        </dgm:presLayoutVars>
      </dgm:prSet>
      <dgm:spPr/>
      <dgm:t>
        <a:bodyPr/>
        <a:lstStyle/>
        <a:p>
          <a:endParaRPr lang="ru-RU"/>
        </a:p>
      </dgm:t>
    </dgm:pt>
    <dgm:pt modelId="{C26E2396-B876-4928-B108-1A91EDDA3348}" type="pres">
      <dgm:prSet presAssocID="{B0EA2541-539F-4BF0-98F8-389E88C314D3}" presName="aSpace" presStyleCnt="0"/>
      <dgm:spPr/>
    </dgm:pt>
  </dgm:ptLst>
  <dgm:cxnLst>
    <dgm:cxn modelId="{33F5D62C-90A1-4615-8C8D-84C5AB193EE8}" type="presOf" srcId="{9D0F85BE-C957-4D45-BE4E-70096C037C9E}" destId="{7043B967-B314-4560-891B-7AC68203FF45}" srcOrd="0" destOrd="0" presId="urn:microsoft.com/office/officeart/2005/8/layout/pyramid2"/>
    <dgm:cxn modelId="{93C91B5F-BB59-4396-BB78-C26106BA1365}" type="presOf" srcId="{8F8D0CE8-0BC0-4889-873D-861FE72E3B28}" destId="{85417171-A989-48B5-8B44-76AD644E3DC2}" srcOrd="0" destOrd="0" presId="urn:microsoft.com/office/officeart/2005/8/layout/pyramid2"/>
    <dgm:cxn modelId="{572E3707-F2ED-4E9E-A67B-7B5D2FC16F68}" srcId="{8F8D0CE8-0BC0-4889-873D-861FE72E3B28}" destId="{4C12C1C1-AC5B-4114-976E-3ACB727A53B2}" srcOrd="0" destOrd="0" parTransId="{3F706CD1-7D38-4C2E-8603-D188D0248000}" sibTransId="{A3C7E77A-6AE7-4EFF-A037-26073833994E}"/>
    <dgm:cxn modelId="{B0D257B0-F918-42CE-9F12-AE44F927AB2A}" type="presOf" srcId="{4C12C1C1-AC5B-4114-976E-3ACB727A53B2}" destId="{5F38CF78-BDBA-49AA-9071-61A70977BA0D}" srcOrd="0" destOrd="0" presId="urn:microsoft.com/office/officeart/2005/8/layout/pyramid2"/>
    <dgm:cxn modelId="{A74DA651-FFFE-4D7A-9C75-E4D5A1F54229}" type="presOf" srcId="{B0EA2541-539F-4BF0-98F8-389E88C314D3}" destId="{AFDEE95C-129F-45F1-AF7F-D8E60E244DD2}" srcOrd="0" destOrd="0" presId="urn:microsoft.com/office/officeart/2005/8/layout/pyramid2"/>
    <dgm:cxn modelId="{8DCF6997-F519-4A53-B7D5-AAD9F9760700}" srcId="{8F8D0CE8-0BC0-4889-873D-861FE72E3B28}" destId="{9D0F85BE-C957-4D45-BE4E-70096C037C9E}" srcOrd="1" destOrd="0" parTransId="{92987CFD-C353-4211-98C0-76B04D110FDD}" sibTransId="{F7196397-CE5B-4EEA-82C2-66C0D5E396A6}"/>
    <dgm:cxn modelId="{6D5163CB-C7AC-4EE8-B2D1-19FDDFB2F560}" srcId="{8F8D0CE8-0BC0-4889-873D-861FE72E3B28}" destId="{B0EA2541-539F-4BF0-98F8-389E88C314D3}" srcOrd="2" destOrd="0" parTransId="{110DCAA5-58C6-45C9-96F0-4F7015550012}" sibTransId="{39E7B03F-4C70-41C3-A040-6DD7F15D77B0}"/>
    <dgm:cxn modelId="{5BFC3A8E-CEBC-4491-84FC-FE77E71F183A}" type="presParOf" srcId="{85417171-A989-48B5-8B44-76AD644E3DC2}" destId="{D7B0DB0B-3A33-4364-B814-84DAE4C4B454}" srcOrd="0" destOrd="0" presId="urn:microsoft.com/office/officeart/2005/8/layout/pyramid2"/>
    <dgm:cxn modelId="{C6229461-F6B0-4221-8275-BA5FD6DD394B}" type="presParOf" srcId="{85417171-A989-48B5-8B44-76AD644E3DC2}" destId="{03796927-313C-4FE0-8962-2C3DE4EA22A1}" srcOrd="1" destOrd="0" presId="urn:microsoft.com/office/officeart/2005/8/layout/pyramid2"/>
    <dgm:cxn modelId="{2C6E763B-83E4-49DF-8272-1BDEAED88DA6}" type="presParOf" srcId="{03796927-313C-4FE0-8962-2C3DE4EA22A1}" destId="{5F38CF78-BDBA-49AA-9071-61A70977BA0D}" srcOrd="0" destOrd="0" presId="urn:microsoft.com/office/officeart/2005/8/layout/pyramid2"/>
    <dgm:cxn modelId="{DB2E74FE-A366-48D3-B8CC-F3D217F74A85}" type="presParOf" srcId="{03796927-313C-4FE0-8962-2C3DE4EA22A1}" destId="{EF31E220-6D3E-4C10-AE22-B6AA0067059F}" srcOrd="1" destOrd="0" presId="urn:microsoft.com/office/officeart/2005/8/layout/pyramid2"/>
    <dgm:cxn modelId="{CD993B5F-4EF1-4701-8D93-126FAF60E82F}" type="presParOf" srcId="{03796927-313C-4FE0-8962-2C3DE4EA22A1}" destId="{7043B967-B314-4560-891B-7AC68203FF45}" srcOrd="2" destOrd="0" presId="urn:microsoft.com/office/officeart/2005/8/layout/pyramid2"/>
    <dgm:cxn modelId="{0EE5416C-24FE-42B7-9084-DE284B36A3FF}" type="presParOf" srcId="{03796927-313C-4FE0-8962-2C3DE4EA22A1}" destId="{F136A614-C528-4D1B-94AB-708A2A2F2BBF}" srcOrd="3" destOrd="0" presId="urn:microsoft.com/office/officeart/2005/8/layout/pyramid2"/>
    <dgm:cxn modelId="{48983F14-0711-4D72-A9C7-EE80E873C916}" type="presParOf" srcId="{03796927-313C-4FE0-8962-2C3DE4EA22A1}" destId="{AFDEE95C-129F-45F1-AF7F-D8E60E244DD2}" srcOrd="4" destOrd="0" presId="urn:microsoft.com/office/officeart/2005/8/layout/pyramid2"/>
    <dgm:cxn modelId="{8BAD9592-D8AF-4ED7-8144-4A174A023334}" type="presParOf" srcId="{03796927-313C-4FE0-8962-2C3DE4EA22A1}" destId="{C26E2396-B876-4928-B108-1A91EDDA334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B142F0-199F-438F-847F-DBA971AEBDAD}" type="doc">
      <dgm:prSet loTypeId="urn:microsoft.com/office/officeart/2005/8/layout/hList7#1" loCatId="list" qsTypeId="urn:microsoft.com/office/officeart/2005/8/quickstyle/simple1" qsCatId="simple" csTypeId="urn:microsoft.com/office/officeart/2005/8/colors/accent1_2" csCatId="accent1" phldr="1"/>
      <dgm:spPr/>
    </dgm:pt>
    <dgm:pt modelId="{C552052E-807A-40D5-88C0-F4C4B5A84589}">
      <dgm:prSet phldrT="[Текст]"/>
      <dgm:spPr/>
      <dgm:t>
        <a:bodyPr/>
        <a:lstStyle/>
        <a:p>
          <a:r>
            <a:rPr lang="ru-RU" dirty="0" smtClean="0"/>
            <a:t>Стоять</a:t>
          </a:r>
          <a:endParaRPr lang="ru-RU" dirty="0"/>
        </a:p>
      </dgm:t>
    </dgm:pt>
    <dgm:pt modelId="{762C3337-7AD4-4A5B-A036-B80B12DE9DAC}" type="parTrans" cxnId="{93DBC546-41AD-475D-8350-A23B62C23FD5}">
      <dgm:prSet/>
      <dgm:spPr/>
      <dgm:t>
        <a:bodyPr/>
        <a:lstStyle/>
        <a:p>
          <a:endParaRPr lang="ru-RU"/>
        </a:p>
      </dgm:t>
    </dgm:pt>
    <dgm:pt modelId="{017AED1B-E521-40AF-8F99-6D2E4955904E}" type="sibTrans" cxnId="{93DBC546-41AD-475D-8350-A23B62C23FD5}">
      <dgm:prSet/>
      <dgm:spPr/>
      <dgm:t>
        <a:bodyPr/>
        <a:lstStyle/>
        <a:p>
          <a:endParaRPr lang="ru-RU"/>
        </a:p>
      </dgm:t>
    </dgm:pt>
    <dgm:pt modelId="{30A20E2A-441F-433B-A8BB-5949C691870B}">
      <dgm:prSet phldrT="[Текст]"/>
      <dgm:spPr/>
      <dgm:t>
        <a:bodyPr/>
        <a:lstStyle/>
        <a:p>
          <a:r>
            <a:rPr lang="ru-RU" dirty="0" smtClean="0"/>
            <a:t>Ехать</a:t>
          </a:r>
          <a:endParaRPr lang="ru-RU" dirty="0"/>
        </a:p>
      </dgm:t>
    </dgm:pt>
    <dgm:pt modelId="{4ED558F7-0185-494D-81B6-B1FCC82F4CC8}" type="parTrans" cxnId="{738B799F-560C-4153-BC78-20F75F47E514}">
      <dgm:prSet/>
      <dgm:spPr/>
      <dgm:t>
        <a:bodyPr/>
        <a:lstStyle/>
        <a:p>
          <a:endParaRPr lang="ru-RU"/>
        </a:p>
      </dgm:t>
    </dgm:pt>
    <dgm:pt modelId="{9BF28219-8AE5-44D8-B2CC-41DEB33F6B6F}" type="sibTrans" cxnId="{738B799F-560C-4153-BC78-20F75F47E514}">
      <dgm:prSet/>
      <dgm:spPr/>
      <dgm:t>
        <a:bodyPr/>
        <a:lstStyle/>
        <a:p>
          <a:endParaRPr lang="ru-RU"/>
        </a:p>
      </dgm:t>
    </dgm:pt>
    <dgm:pt modelId="{B26AF56D-05AD-439C-941B-5F95AEF8CD70}">
      <dgm:prSet phldrT="[Текст]"/>
      <dgm:spPr/>
      <dgm:t>
        <a:bodyPr/>
        <a:lstStyle/>
        <a:p>
          <a:r>
            <a:rPr lang="ru-RU" dirty="0" smtClean="0"/>
            <a:t>Приготовиться</a:t>
          </a:r>
          <a:endParaRPr lang="ru-RU" dirty="0"/>
        </a:p>
      </dgm:t>
    </dgm:pt>
    <dgm:pt modelId="{01F59677-05E9-4C43-9A56-1B6413A86D9D}" type="parTrans" cxnId="{458E8C9C-14D4-4A25-A957-A068C43EB644}">
      <dgm:prSet/>
      <dgm:spPr/>
      <dgm:t>
        <a:bodyPr/>
        <a:lstStyle/>
        <a:p>
          <a:endParaRPr lang="ru-RU"/>
        </a:p>
      </dgm:t>
    </dgm:pt>
    <dgm:pt modelId="{D8B5DE2D-ED8E-47C8-A781-BBE0DEF3366F}" type="sibTrans" cxnId="{458E8C9C-14D4-4A25-A957-A068C43EB644}">
      <dgm:prSet/>
      <dgm:spPr/>
      <dgm:t>
        <a:bodyPr/>
        <a:lstStyle/>
        <a:p>
          <a:endParaRPr lang="ru-RU"/>
        </a:p>
      </dgm:t>
    </dgm:pt>
    <dgm:pt modelId="{6D4E6160-C42B-4522-98EF-11507485C151}" type="pres">
      <dgm:prSet presAssocID="{11B142F0-199F-438F-847F-DBA971AEBDAD}" presName="Name0" presStyleCnt="0">
        <dgm:presLayoutVars>
          <dgm:dir/>
          <dgm:resizeHandles val="exact"/>
        </dgm:presLayoutVars>
      </dgm:prSet>
      <dgm:spPr/>
    </dgm:pt>
    <dgm:pt modelId="{D5910208-7EF5-4CC5-88DA-1BE1ECEAE631}" type="pres">
      <dgm:prSet presAssocID="{11B142F0-199F-438F-847F-DBA971AEBDAD}" presName="fgShape" presStyleLbl="fgShp" presStyleIdx="0" presStyleCnt="1"/>
      <dgm:spPr/>
    </dgm:pt>
    <dgm:pt modelId="{4940B1C4-AA00-47CB-84EB-33D436672CE9}" type="pres">
      <dgm:prSet presAssocID="{11B142F0-199F-438F-847F-DBA971AEBDAD}" presName="linComp" presStyleCnt="0"/>
      <dgm:spPr/>
    </dgm:pt>
    <dgm:pt modelId="{63CC5437-2CFC-4817-9C85-BC5151F106EA}" type="pres">
      <dgm:prSet presAssocID="{C552052E-807A-40D5-88C0-F4C4B5A84589}" presName="compNode" presStyleCnt="0"/>
      <dgm:spPr/>
    </dgm:pt>
    <dgm:pt modelId="{4C2D70D4-C023-4202-904C-A3432259496C}" type="pres">
      <dgm:prSet presAssocID="{C552052E-807A-40D5-88C0-F4C4B5A84589}" presName="bkgdShape" presStyleLbl="node1" presStyleIdx="0" presStyleCnt="3"/>
      <dgm:spPr/>
      <dgm:t>
        <a:bodyPr/>
        <a:lstStyle/>
        <a:p>
          <a:endParaRPr lang="ru-RU"/>
        </a:p>
      </dgm:t>
    </dgm:pt>
    <dgm:pt modelId="{6FAEEA17-7226-43BB-88D9-733CA1408095}" type="pres">
      <dgm:prSet presAssocID="{C552052E-807A-40D5-88C0-F4C4B5A84589}" presName="nodeTx" presStyleLbl="node1" presStyleIdx="0" presStyleCnt="3">
        <dgm:presLayoutVars>
          <dgm:bulletEnabled val="1"/>
        </dgm:presLayoutVars>
      </dgm:prSet>
      <dgm:spPr/>
      <dgm:t>
        <a:bodyPr/>
        <a:lstStyle/>
        <a:p>
          <a:endParaRPr lang="ru-RU"/>
        </a:p>
      </dgm:t>
    </dgm:pt>
    <dgm:pt modelId="{BA8EE8A0-6682-4A4B-B668-4A1BBA09EA1E}" type="pres">
      <dgm:prSet presAssocID="{C552052E-807A-40D5-88C0-F4C4B5A84589}" presName="invisiNode" presStyleLbl="node1" presStyleIdx="0" presStyleCnt="3"/>
      <dgm:spPr/>
    </dgm:pt>
    <dgm:pt modelId="{F3D869B7-4DBC-4053-A9C0-10AE7B35EE3B}" type="pres">
      <dgm:prSet presAssocID="{C552052E-807A-40D5-88C0-F4C4B5A84589}" presName="imagNode" presStyleLbl="fgImgPlace1" presStyleIdx="0" presStyleCnt="3"/>
      <dgm:spPr>
        <a:solidFill>
          <a:srgbClr val="FF0000"/>
        </a:solidFill>
      </dgm:spPr>
    </dgm:pt>
    <dgm:pt modelId="{97485E83-7F9D-4435-99ED-A54699D49B38}" type="pres">
      <dgm:prSet presAssocID="{017AED1B-E521-40AF-8F99-6D2E4955904E}" presName="sibTrans" presStyleLbl="sibTrans2D1" presStyleIdx="0" presStyleCnt="0"/>
      <dgm:spPr/>
      <dgm:t>
        <a:bodyPr/>
        <a:lstStyle/>
        <a:p>
          <a:endParaRPr lang="ru-RU"/>
        </a:p>
      </dgm:t>
    </dgm:pt>
    <dgm:pt modelId="{E0C86DD1-C2BD-49DF-B2B6-21534AF5F2B2}" type="pres">
      <dgm:prSet presAssocID="{30A20E2A-441F-433B-A8BB-5949C691870B}" presName="compNode" presStyleCnt="0"/>
      <dgm:spPr/>
    </dgm:pt>
    <dgm:pt modelId="{ADFBBA1A-795C-4E98-95E6-12183932C405}" type="pres">
      <dgm:prSet presAssocID="{30A20E2A-441F-433B-A8BB-5949C691870B}" presName="bkgdShape" presStyleLbl="node1" presStyleIdx="1" presStyleCnt="3"/>
      <dgm:spPr/>
      <dgm:t>
        <a:bodyPr/>
        <a:lstStyle/>
        <a:p>
          <a:endParaRPr lang="ru-RU"/>
        </a:p>
      </dgm:t>
    </dgm:pt>
    <dgm:pt modelId="{C0C6D9CC-9888-406F-9E61-45137EA90938}" type="pres">
      <dgm:prSet presAssocID="{30A20E2A-441F-433B-A8BB-5949C691870B}" presName="nodeTx" presStyleLbl="node1" presStyleIdx="1" presStyleCnt="3">
        <dgm:presLayoutVars>
          <dgm:bulletEnabled val="1"/>
        </dgm:presLayoutVars>
      </dgm:prSet>
      <dgm:spPr/>
      <dgm:t>
        <a:bodyPr/>
        <a:lstStyle/>
        <a:p>
          <a:endParaRPr lang="ru-RU"/>
        </a:p>
      </dgm:t>
    </dgm:pt>
    <dgm:pt modelId="{5E2FCAA3-0A0B-4955-A7EA-BDEC7F6A720B}" type="pres">
      <dgm:prSet presAssocID="{30A20E2A-441F-433B-A8BB-5949C691870B}" presName="invisiNode" presStyleLbl="node1" presStyleIdx="1" presStyleCnt="3"/>
      <dgm:spPr/>
    </dgm:pt>
    <dgm:pt modelId="{66F3D2A7-A61B-4680-99AF-B139D68C89F0}" type="pres">
      <dgm:prSet presAssocID="{30A20E2A-441F-433B-A8BB-5949C691870B}" presName="imagNode" presStyleLbl="fgImgPlace1" presStyleIdx="1" presStyleCnt="3"/>
      <dgm:spPr>
        <a:solidFill>
          <a:srgbClr val="00B050"/>
        </a:solidFill>
      </dgm:spPr>
    </dgm:pt>
    <dgm:pt modelId="{5A43DE59-CC0C-440B-9BBE-2C5712EFF8A7}" type="pres">
      <dgm:prSet presAssocID="{9BF28219-8AE5-44D8-B2CC-41DEB33F6B6F}" presName="sibTrans" presStyleLbl="sibTrans2D1" presStyleIdx="0" presStyleCnt="0"/>
      <dgm:spPr/>
      <dgm:t>
        <a:bodyPr/>
        <a:lstStyle/>
        <a:p>
          <a:endParaRPr lang="ru-RU"/>
        </a:p>
      </dgm:t>
    </dgm:pt>
    <dgm:pt modelId="{EED26281-AF7A-4389-A47E-9C5D896F9727}" type="pres">
      <dgm:prSet presAssocID="{B26AF56D-05AD-439C-941B-5F95AEF8CD70}" presName="compNode" presStyleCnt="0"/>
      <dgm:spPr/>
    </dgm:pt>
    <dgm:pt modelId="{470C2764-7E73-4164-987D-6A4335B28CA4}" type="pres">
      <dgm:prSet presAssocID="{B26AF56D-05AD-439C-941B-5F95AEF8CD70}" presName="bkgdShape" presStyleLbl="node1" presStyleIdx="2" presStyleCnt="3"/>
      <dgm:spPr/>
      <dgm:t>
        <a:bodyPr/>
        <a:lstStyle/>
        <a:p>
          <a:endParaRPr lang="ru-RU"/>
        </a:p>
      </dgm:t>
    </dgm:pt>
    <dgm:pt modelId="{8E72132A-F812-44FA-A4C5-7EB98DC1B30C}" type="pres">
      <dgm:prSet presAssocID="{B26AF56D-05AD-439C-941B-5F95AEF8CD70}" presName="nodeTx" presStyleLbl="node1" presStyleIdx="2" presStyleCnt="3">
        <dgm:presLayoutVars>
          <dgm:bulletEnabled val="1"/>
        </dgm:presLayoutVars>
      </dgm:prSet>
      <dgm:spPr/>
      <dgm:t>
        <a:bodyPr/>
        <a:lstStyle/>
        <a:p>
          <a:endParaRPr lang="ru-RU"/>
        </a:p>
      </dgm:t>
    </dgm:pt>
    <dgm:pt modelId="{F0AFA6DA-20BB-40AB-9C0D-43BAAC670B16}" type="pres">
      <dgm:prSet presAssocID="{B26AF56D-05AD-439C-941B-5F95AEF8CD70}" presName="invisiNode" presStyleLbl="node1" presStyleIdx="2" presStyleCnt="3"/>
      <dgm:spPr/>
    </dgm:pt>
    <dgm:pt modelId="{CF3314C5-F8F8-4AA5-BBE7-7EE39CB96B4D}" type="pres">
      <dgm:prSet presAssocID="{B26AF56D-05AD-439C-941B-5F95AEF8CD70}" presName="imagNode" presStyleLbl="fgImgPlace1" presStyleIdx="2" presStyleCnt="3"/>
      <dgm:spPr>
        <a:solidFill>
          <a:srgbClr val="FFFF00"/>
        </a:solidFill>
      </dgm:spPr>
    </dgm:pt>
  </dgm:ptLst>
  <dgm:cxnLst>
    <dgm:cxn modelId="{BBAA6298-F08B-4684-BACA-40D82A8AE463}" type="presOf" srcId="{C552052E-807A-40D5-88C0-F4C4B5A84589}" destId="{4C2D70D4-C023-4202-904C-A3432259496C}" srcOrd="0" destOrd="0" presId="urn:microsoft.com/office/officeart/2005/8/layout/hList7#1"/>
    <dgm:cxn modelId="{B336BD39-5119-4565-AF74-20BBBF3ADDE4}" type="presOf" srcId="{017AED1B-E521-40AF-8F99-6D2E4955904E}" destId="{97485E83-7F9D-4435-99ED-A54699D49B38}" srcOrd="0" destOrd="0" presId="urn:microsoft.com/office/officeart/2005/8/layout/hList7#1"/>
    <dgm:cxn modelId="{F7ECC595-5B9B-42D9-B505-668E52A0D7C2}" type="presOf" srcId="{11B142F0-199F-438F-847F-DBA971AEBDAD}" destId="{6D4E6160-C42B-4522-98EF-11507485C151}" srcOrd="0" destOrd="0" presId="urn:microsoft.com/office/officeart/2005/8/layout/hList7#1"/>
    <dgm:cxn modelId="{F8D8A8B8-DFC2-48F5-8BA5-C95524D109E3}" type="presOf" srcId="{9BF28219-8AE5-44D8-B2CC-41DEB33F6B6F}" destId="{5A43DE59-CC0C-440B-9BBE-2C5712EFF8A7}" srcOrd="0" destOrd="0" presId="urn:microsoft.com/office/officeart/2005/8/layout/hList7#1"/>
    <dgm:cxn modelId="{5AD27EC4-0794-4FBE-80FC-3B8F9E80957B}" type="presOf" srcId="{30A20E2A-441F-433B-A8BB-5949C691870B}" destId="{C0C6D9CC-9888-406F-9E61-45137EA90938}" srcOrd="1" destOrd="0" presId="urn:microsoft.com/office/officeart/2005/8/layout/hList7#1"/>
    <dgm:cxn modelId="{93DBC546-41AD-475D-8350-A23B62C23FD5}" srcId="{11B142F0-199F-438F-847F-DBA971AEBDAD}" destId="{C552052E-807A-40D5-88C0-F4C4B5A84589}" srcOrd="0" destOrd="0" parTransId="{762C3337-7AD4-4A5B-A036-B80B12DE9DAC}" sibTransId="{017AED1B-E521-40AF-8F99-6D2E4955904E}"/>
    <dgm:cxn modelId="{59F8C0D3-ECA7-497B-92E4-C618A7DC4990}" type="presOf" srcId="{B26AF56D-05AD-439C-941B-5F95AEF8CD70}" destId="{8E72132A-F812-44FA-A4C5-7EB98DC1B30C}" srcOrd="1" destOrd="0" presId="urn:microsoft.com/office/officeart/2005/8/layout/hList7#1"/>
    <dgm:cxn modelId="{458E8C9C-14D4-4A25-A957-A068C43EB644}" srcId="{11B142F0-199F-438F-847F-DBA971AEBDAD}" destId="{B26AF56D-05AD-439C-941B-5F95AEF8CD70}" srcOrd="2" destOrd="0" parTransId="{01F59677-05E9-4C43-9A56-1B6413A86D9D}" sibTransId="{D8B5DE2D-ED8E-47C8-A781-BBE0DEF3366F}"/>
    <dgm:cxn modelId="{A4D94228-4AA1-4DDD-BE81-2BB0A4A0EF2D}" type="presOf" srcId="{30A20E2A-441F-433B-A8BB-5949C691870B}" destId="{ADFBBA1A-795C-4E98-95E6-12183932C405}" srcOrd="0" destOrd="0" presId="urn:microsoft.com/office/officeart/2005/8/layout/hList7#1"/>
    <dgm:cxn modelId="{670C46D2-CC21-4BB4-8131-F889C236798C}" type="presOf" srcId="{B26AF56D-05AD-439C-941B-5F95AEF8CD70}" destId="{470C2764-7E73-4164-987D-6A4335B28CA4}" srcOrd="0" destOrd="0" presId="urn:microsoft.com/office/officeart/2005/8/layout/hList7#1"/>
    <dgm:cxn modelId="{738B799F-560C-4153-BC78-20F75F47E514}" srcId="{11B142F0-199F-438F-847F-DBA971AEBDAD}" destId="{30A20E2A-441F-433B-A8BB-5949C691870B}" srcOrd="1" destOrd="0" parTransId="{4ED558F7-0185-494D-81B6-B1FCC82F4CC8}" sibTransId="{9BF28219-8AE5-44D8-B2CC-41DEB33F6B6F}"/>
    <dgm:cxn modelId="{0ED63176-9CA5-48B2-AF03-BDF29C17BE85}" type="presOf" srcId="{C552052E-807A-40D5-88C0-F4C4B5A84589}" destId="{6FAEEA17-7226-43BB-88D9-733CA1408095}" srcOrd="1" destOrd="0" presId="urn:microsoft.com/office/officeart/2005/8/layout/hList7#1"/>
    <dgm:cxn modelId="{CA3C1AE3-DDDE-4B03-8130-EDC33A04C646}" type="presParOf" srcId="{6D4E6160-C42B-4522-98EF-11507485C151}" destId="{D5910208-7EF5-4CC5-88DA-1BE1ECEAE631}" srcOrd="0" destOrd="0" presId="urn:microsoft.com/office/officeart/2005/8/layout/hList7#1"/>
    <dgm:cxn modelId="{4671964E-82AA-4292-88EE-C8724BC5D770}" type="presParOf" srcId="{6D4E6160-C42B-4522-98EF-11507485C151}" destId="{4940B1C4-AA00-47CB-84EB-33D436672CE9}" srcOrd="1" destOrd="0" presId="urn:microsoft.com/office/officeart/2005/8/layout/hList7#1"/>
    <dgm:cxn modelId="{C7E18162-A1F0-4624-86F8-EF933E40E81C}" type="presParOf" srcId="{4940B1C4-AA00-47CB-84EB-33D436672CE9}" destId="{63CC5437-2CFC-4817-9C85-BC5151F106EA}" srcOrd="0" destOrd="0" presId="urn:microsoft.com/office/officeart/2005/8/layout/hList7#1"/>
    <dgm:cxn modelId="{66F0FD69-1B06-4351-AAE3-B81337589ECF}" type="presParOf" srcId="{63CC5437-2CFC-4817-9C85-BC5151F106EA}" destId="{4C2D70D4-C023-4202-904C-A3432259496C}" srcOrd="0" destOrd="0" presId="urn:microsoft.com/office/officeart/2005/8/layout/hList7#1"/>
    <dgm:cxn modelId="{AE08E143-F1BC-4BD8-820C-3A32AF2FF54D}" type="presParOf" srcId="{63CC5437-2CFC-4817-9C85-BC5151F106EA}" destId="{6FAEEA17-7226-43BB-88D9-733CA1408095}" srcOrd="1" destOrd="0" presId="urn:microsoft.com/office/officeart/2005/8/layout/hList7#1"/>
    <dgm:cxn modelId="{7FAB3FE4-C380-490C-9C44-79BDCD7671D3}" type="presParOf" srcId="{63CC5437-2CFC-4817-9C85-BC5151F106EA}" destId="{BA8EE8A0-6682-4A4B-B668-4A1BBA09EA1E}" srcOrd="2" destOrd="0" presId="urn:microsoft.com/office/officeart/2005/8/layout/hList7#1"/>
    <dgm:cxn modelId="{60041067-8E75-4179-87FE-A2261140F674}" type="presParOf" srcId="{63CC5437-2CFC-4817-9C85-BC5151F106EA}" destId="{F3D869B7-4DBC-4053-A9C0-10AE7B35EE3B}" srcOrd="3" destOrd="0" presId="urn:microsoft.com/office/officeart/2005/8/layout/hList7#1"/>
    <dgm:cxn modelId="{4DD0E422-FA24-44EB-B49F-0FDA14310497}" type="presParOf" srcId="{4940B1C4-AA00-47CB-84EB-33D436672CE9}" destId="{97485E83-7F9D-4435-99ED-A54699D49B38}" srcOrd="1" destOrd="0" presId="urn:microsoft.com/office/officeart/2005/8/layout/hList7#1"/>
    <dgm:cxn modelId="{C2FCFAB3-F799-4FD0-9A16-FF4F14DF92D7}" type="presParOf" srcId="{4940B1C4-AA00-47CB-84EB-33D436672CE9}" destId="{E0C86DD1-C2BD-49DF-B2B6-21534AF5F2B2}" srcOrd="2" destOrd="0" presId="urn:microsoft.com/office/officeart/2005/8/layout/hList7#1"/>
    <dgm:cxn modelId="{2F224819-EC6F-4040-8266-717A54F26BE9}" type="presParOf" srcId="{E0C86DD1-C2BD-49DF-B2B6-21534AF5F2B2}" destId="{ADFBBA1A-795C-4E98-95E6-12183932C405}" srcOrd="0" destOrd="0" presId="urn:microsoft.com/office/officeart/2005/8/layout/hList7#1"/>
    <dgm:cxn modelId="{7E51F06D-F0CB-4914-8DEA-86BD4B10D1DF}" type="presParOf" srcId="{E0C86DD1-C2BD-49DF-B2B6-21534AF5F2B2}" destId="{C0C6D9CC-9888-406F-9E61-45137EA90938}" srcOrd="1" destOrd="0" presId="urn:microsoft.com/office/officeart/2005/8/layout/hList7#1"/>
    <dgm:cxn modelId="{8B77B9D6-DCFE-453F-A890-7960E6772E03}" type="presParOf" srcId="{E0C86DD1-C2BD-49DF-B2B6-21534AF5F2B2}" destId="{5E2FCAA3-0A0B-4955-A7EA-BDEC7F6A720B}" srcOrd="2" destOrd="0" presId="urn:microsoft.com/office/officeart/2005/8/layout/hList7#1"/>
    <dgm:cxn modelId="{1E61F033-208A-4546-A440-40B67BCAD77E}" type="presParOf" srcId="{E0C86DD1-C2BD-49DF-B2B6-21534AF5F2B2}" destId="{66F3D2A7-A61B-4680-99AF-B139D68C89F0}" srcOrd="3" destOrd="0" presId="urn:microsoft.com/office/officeart/2005/8/layout/hList7#1"/>
    <dgm:cxn modelId="{078C1A8D-31D2-48A2-992B-6F9878FC1514}" type="presParOf" srcId="{4940B1C4-AA00-47CB-84EB-33D436672CE9}" destId="{5A43DE59-CC0C-440B-9BBE-2C5712EFF8A7}" srcOrd="3" destOrd="0" presId="urn:microsoft.com/office/officeart/2005/8/layout/hList7#1"/>
    <dgm:cxn modelId="{22426B04-42DA-43BA-AD57-FD059D74149D}" type="presParOf" srcId="{4940B1C4-AA00-47CB-84EB-33D436672CE9}" destId="{EED26281-AF7A-4389-A47E-9C5D896F9727}" srcOrd="4" destOrd="0" presId="urn:microsoft.com/office/officeart/2005/8/layout/hList7#1"/>
    <dgm:cxn modelId="{69EA4BF1-52EF-40AF-A240-DE8649991F27}" type="presParOf" srcId="{EED26281-AF7A-4389-A47E-9C5D896F9727}" destId="{470C2764-7E73-4164-987D-6A4335B28CA4}" srcOrd="0" destOrd="0" presId="urn:microsoft.com/office/officeart/2005/8/layout/hList7#1"/>
    <dgm:cxn modelId="{7711DACD-2827-4FC4-8CB1-A27E699A171B}" type="presParOf" srcId="{EED26281-AF7A-4389-A47E-9C5D896F9727}" destId="{8E72132A-F812-44FA-A4C5-7EB98DC1B30C}" srcOrd="1" destOrd="0" presId="urn:microsoft.com/office/officeart/2005/8/layout/hList7#1"/>
    <dgm:cxn modelId="{34B00689-4FDC-4501-ADE3-6F3C7E792432}" type="presParOf" srcId="{EED26281-AF7A-4389-A47E-9C5D896F9727}" destId="{F0AFA6DA-20BB-40AB-9C0D-43BAAC670B16}" srcOrd="2" destOrd="0" presId="urn:microsoft.com/office/officeart/2005/8/layout/hList7#1"/>
    <dgm:cxn modelId="{3C06945E-3C2F-45B9-B389-E6578FFE3436}" type="presParOf" srcId="{EED26281-AF7A-4389-A47E-9C5D896F9727}" destId="{CF3314C5-F8F8-4AA5-BBE7-7EE39CB96B4D}"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D19300-ED6A-44D6-9F28-72D559FB104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0185BD5E-3B15-4F35-8C63-3B437A2318AB}">
      <dgm:prSet phldrT="[Текст]"/>
      <dgm:spPr>
        <a:solidFill>
          <a:srgbClr val="FF0000"/>
        </a:solidFill>
      </dgm:spPr>
      <dgm:t>
        <a:bodyPr/>
        <a:lstStyle/>
        <a:p>
          <a:r>
            <a:rPr lang="ru-RU" b="1" dirty="0" smtClean="0">
              <a:solidFill>
                <a:schemeClr val="tx1"/>
              </a:solidFill>
            </a:rPr>
            <a:t>Красный</a:t>
          </a:r>
          <a:endParaRPr lang="ru-RU" b="1" dirty="0">
            <a:solidFill>
              <a:schemeClr val="tx1"/>
            </a:solidFill>
          </a:endParaRPr>
        </a:p>
      </dgm:t>
    </dgm:pt>
    <dgm:pt modelId="{11A0B17B-5711-4AEA-92C5-88DEEC53D33E}" type="parTrans" cxnId="{BA4B9A43-2DE8-4A3D-85B8-39234CF69617}">
      <dgm:prSet/>
      <dgm:spPr/>
      <dgm:t>
        <a:bodyPr/>
        <a:lstStyle/>
        <a:p>
          <a:endParaRPr lang="ru-RU"/>
        </a:p>
      </dgm:t>
    </dgm:pt>
    <dgm:pt modelId="{2C55D5CD-D285-4132-84FF-1A41F3A6E865}" type="sibTrans" cxnId="{BA4B9A43-2DE8-4A3D-85B8-39234CF69617}">
      <dgm:prSet/>
      <dgm:spPr>
        <a:solidFill>
          <a:srgbClr val="00B0F0"/>
        </a:solidFill>
      </dgm:spPr>
      <dgm:t>
        <a:bodyPr/>
        <a:lstStyle/>
        <a:p>
          <a:endParaRPr lang="ru-RU"/>
        </a:p>
      </dgm:t>
    </dgm:pt>
    <dgm:pt modelId="{4109CBA6-96A5-400A-B9BE-EAF01BEE8E53}">
      <dgm:prSet phldrT="[Текст]"/>
      <dgm:spPr>
        <a:solidFill>
          <a:srgbClr val="00B050"/>
        </a:solidFill>
      </dgm:spPr>
      <dgm:t>
        <a:bodyPr/>
        <a:lstStyle/>
        <a:p>
          <a:r>
            <a:rPr lang="ru-RU" b="1" dirty="0" smtClean="0">
              <a:solidFill>
                <a:schemeClr val="tx1"/>
              </a:solidFill>
            </a:rPr>
            <a:t>Зеленый</a:t>
          </a:r>
          <a:endParaRPr lang="ru-RU" b="1" dirty="0">
            <a:solidFill>
              <a:schemeClr val="tx1"/>
            </a:solidFill>
          </a:endParaRPr>
        </a:p>
      </dgm:t>
    </dgm:pt>
    <dgm:pt modelId="{FBF14A56-83CD-4D3A-AAD6-608D77F7AB20}" type="parTrans" cxnId="{65ACBCA0-A57B-4600-A85E-5181D2B70FBD}">
      <dgm:prSet/>
      <dgm:spPr/>
      <dgm:t>
        <a:bodyPr/>
        <a:lstStyle/>
        <a:p>
          <a:endParaRPr lang="ru-RU"/>
        </a:p>
      </dgm:t>
    </dgm:pt>
    <dgm:pt modelId="{ABD3D001-2EFF-417A-A3D1-5340C925AF86}" type="sibTrans" cxnId="{65ACBCA0-A57B-4600-A85E-5181D2B70FBD}">
      <dgm:prSet/>
      <dgm:spPr>
        <a:solidFill>
          <a:srgbClr val="00B0F0"/>
        </a:solidFill>
      </dgm:spPr>
      <dgm:t>
        <a:bodyPr/>
        <a:lstStyle/>
        <a:p>
          <a:endParaRPr lang="ru-RU"/>
        </a:p>
      </dgm:t>
    </dgm:pt>
    <dgm:pt modelId="{B51A9E86-C40C-4697-B089-18BCE916E987}">
      <dgm:prSet phldrT="[Текст]"/>
      <dgm:spPr>
        <a:solidFill>
          <a:srgbClr val="FFFF00"/>
        </a:solidFill>
      </dgm:spPr>
      <dgm:t>
        <a:bodyPr/>
        <a:lstStyle/>
        <a:p>
          <a:r>
            <a:rPr lang="ru-RU" b="1" dirty="0" smtClean="0">
              <a:solidFill>
                <a:schemeClr val="tx1"/>
              </a:solidFill>
            </a:rPr>
            <a:t>Желтый</a:t>
          </a:r>
          <a:endParaRPr lang="ru-RU" b="1" dirty="0">
            <a:solidFill>
              <a:schemeClr val="tx1"/>
            </a:solidFill>
          </a:endParaRPr>
        </a:p>
      </dgm:t>
    </dgm:pt>
    <dgm:pt modelId="{C92A0A82-8A75-4D34-8E4B-E7C0936326AF}" type="parTrans" cxnId="{72747C66-4614-44D6-B8ED-9E91AF4979D4}">
      <dgm:prSet/>
      <dgm:spPr/>
      <dgm:t>
        <a:bodyPr/>
        <a:lstStyle/>
        <a:p>
          <a:endParaRPr lang="ru-RU"/>
        </a:p>
      </dgm:t>
    </dgm:pt>
    <dgm:pt modelId="{E49CC263-E370-49C4-A3DA-50A3253C78A5}" type="sibTrans" cxnId="{72747C66-4614-44D6-B8ED-9E91AF4979D4}">
      <dgm:prSet/>
      <dgm:spPr>
        <a:solidFill>
          <a:srgbClr val="00B0F0"/>
        </a:solidFill>
      </dgm:spPr>
      <dgm:t>
        <a:bodyPr/>
        <a:lstStyle/>
        <a:p>
          <a:endParaRPr lang="ru-RU"/>
        </a:p>
      </dgm:t>
    </dgm:pt>
    <dgm:pt modelId="{AE59B892-51D7-4749-81C0-04D9DAD47B06}" type="pres">
      <dgm:prSet presAssocID="{7AD19300-ED6A-44D6-9F28-72D559FB104A}" presName="cycle" presStyleCnt="0">
        <dgm:presLayoutVars>
          <dgm:dir/>
          <dgm:resizeHandles val="exact"/>
        </dgm:presLayoutVars>
      </dgm:prSet>
      <dgm:spPr/>
      <dgm:t>
        <a:bodyPr/>
        <a:lstStyle/>
        <a:p>
          <a:endParaRPr lang="ru-RU"/>
        </a:p>
      </dgm:t>
    </dgm:pt>
    <dgm:pt modelId="{741F826E-FC7D-418C-BF49-9D15D690159F}" type="pres">
      <dgm:prSet presAssocID="{0185BD5E-3B15-4F35-8C63-3B437A2318AB}" presName="node" presStyleLbl="node1" presStyleIdx="0" presStyleCnt="3">
        <dgm:presLayoutVars>
          <dgm:bulletEnabled val="1"/>
        </dgm:presLayoutVars>
      </dgm:prSet>
      <dgm:spPr/>
      <dgm:t>
        <a:bodyPr/>
        <a:lstStyle/>
        <a:p>
          <a:endParaRPr lang="ru-RU"/>
        </a:p>
      </dgm:t>
    </dgm:pt>
    <dgm:pt modelId="{207C8DE6-688A-43B6-AF19-AD2C771F180B}" type="pres">
      <dgm:prSet presAssocID="{2C55D5CD-D285-4132-84FF-1A41F3A6E865}" presName="sibTrans" presStyleLbl="sibTrans2D1" presStyleIdx="0" presStyleCnt="3" custAng="14821106" custFlipHor="1" custScaleX="99442"/>
      <dgm:spPr/>
      <dgm:t>
        <a:bodyPr/>
        <a:lstStyle/>
        <a:p>
          <a:endParaRPr lang="ru-RU"/>
        </a:p>
      </dgm:t>
    </dgm:pt>
    <dgm:pt modelId="{42778F30-3CA8-4E74-9274-4511340C2273}" type="pres">
      <dgm:prSet presAssocID="{2C55D5CD-D285-4132-84FF-1A41F3A6E865}" presName="connectorText" presStyleLbl="sibTrans2D1" presStyleIdx="0" presStyleCnt="3"/>
      <dgm:spPr/>
      <dgm:t>
        <a:bodyPr/>
        <a:lstStyle/>
        <a:p>
          <a:endParaRPr lang="ru-RU"/>
        </a:p>
      </dgm:t>
    </dgm:pt>
    <dgm:pt modelId="{3CB03CFE-CD46-4755-AB55-CF244E4026BB}" type="pres">
      <dgm:prSet presAssocID="{4109CBA6-96A5-400A-B9BE-EAF01BEE8E53}" presName="node" presStyleLbl="node1" presStyleIdx="1" presStyleCnt="3">
        <dgm:presLayoutVars>
          <dgm:bulletEnabled val="1"/>
        </dgm:presLayoutVars>
      </dgm:prSet>
      <dgm:spPr/>
      <dgm:t>
        <a:bodyPr/>
        <a:lstStyle/>
        <a:p>
          <a:endParaRPr lang="ru-RU"/>
        </a:p>
      </dgm:t>
    </dgm:pt>
    <dgm:pt modelId="{AB06CD7E-CDC1-47D0-952B-0C40B5DD2C03}" type="pres">
      <dgm:prSet presAssocID="{ABD3D001-2EFF-417A-A3D1-5340C925AF86}" presName="sibTrans" presStyleLbl="sibTrans2D1" presStyleIdx="1" presStyleCnt="3" custFlipHor="1" custScaleX="176953"/>
      <dgm:spPr/>
      <dgm:t>
        <a:bodyPr/>
        <a:lstStyle/>
        <a:p>
          <a:endParaRPr lang="ru-RU"/>
        </a:p>
      </dgm:t>
    </dgm:pt>
    <dgm:pt modelId="{41C969E2-3F37-4FE3-B639-F02AB1577966}" type="pres">
      <dgm:prSet presAssocID="{ABD3D001-2EFF-417A-A3D1-5340C925AF86}" presName="connectorText" presStyleLbl="sibTrans2D1" presStyleIdx="1" presStyleCnt="3"/>
      <dgm:spPr/>
      <dgm:t>
        <a:bodyPr/>
        <a:lstStyle/>
        <a:p>
          <a:endParaRPr lang="ru-RU"/>
        </a:p>
      </dgm:t>
    </dgm:pt>
    <dgm:pt modelId="{8ECA2EEF-FB99-4801-8408-98E02B5942F6}" type="pres">
      <dgm:prSet presAssocID="{B51A9E86-C40C-4697-B089-18BCE916E987}" presName="node" presStyleLbl="node1" presStyleIdx="2" presStyleCnt="3">
        <dgm:presLayoutVars>
          <dgm:bulletEnabled val="1"/>
        </dgm:presLayoutVars>
      </dgm:prSet>
      <dgm:spPr/>
      <dgm:t>
        <a:bodyPr/>
        <a:lstStyle/>
        <a:p>
          <a:endParaRPr lang="ru-RU"/>
        </a:p>
      </dgm:t>
    </dgm:pt>
    <dgm:pt modelId="{FCA1A828-47BB-4B7A-B11F-A741EC076B37}" type="pres">
      <dgm:prSet presAssocID="{E49CC263-E370-49C4-A3DA-50A3253C78A5}" presName="sibTrans" presStyleLbl="sibTrans2D1" presStyleIdx="2" presStyleCnt="3" custAng="6388731" custFlipHor="1" custScaleX="110470"/>
      <dgm:spPr/>
      <dgm:t>
        <a:bodyPr/>
        <a:lstStyle/>
        <a:p>
          <a:endParaRPr lang="ru-RU"/>
        </a:p>
      </dgm:t>
    </dgm:pt>
    <dgm:pt modelId="{D2CB9A4A-8E29-43B4-AC0E-0DC11EB680C0}" type="pres">
      <dgm:prSet presAssocID="{E49CC263-E370-49C4-A3DA-50A3253C78A5}" presName="connectorText" presStyleLbl="sibTrans2D1" presStyleIdx="2" presStyleCnt="3"/>
      <dgm:spPr/>
      <dgm:t>
        <a:bodyPr/>
        <a:lstStyle/>
        <a:p>
          <a:endParaRPr lang="ru-RU"/>
        </a:p>
      </dgm:t>
    </dgm:pt>
  </dgm:ptLst>
  <dgm:cxnLst>
    <dgm:cxn modelId="{BA4E782A-991F-4AA9-804B-7B96CB908ED5}" type="presOf" srcId="{B51A9E86-C40C-4697-B089-18BCE916E987}" destId="{8ECA2EEF-FB99-4801-8408-98E02B5942F6}" srcOrd="0" destOrd="0" presId="urn:microsoft.com/office/officeart/2005/8/layout/cycle2"/>
    <dgm:cxn modelId="{CA0CB6AD-DEBE-4BE7-993F-CD2EFAC6A28F}" type="presOf" srcId="{4109CBA6-96A5-400A-B9BE-EAF01BEE8E53}" destId="{3CB03CFE-CD46-4755-AB55-CF244E4026BB}" srcOrd="0" destOrd="0" presId="urn:microsoft.com/office/officeart/2005/8/layout/cycle2"/>
    <dgm:cxn modelId="{65ACBCA0-A57B-4600-A85E-5181D2B70FBD}" srcId="{7AD19300-ED6A-44D6-9F28-72D559FB104A}" destId="{4109CBA6-96A5-400A-B9BE-EAF01BEE8E53}" srcOrd="1" destOrd="0" parTransId="{FBF14A56-83CD-4D3A-AAD6-608D77F7AB20}" sibTransId="{ABD3D001-2EFF-417A-A3D1-5340C925AF86}"/>
    <dgm:cxn modelId="{72747C66-4614-44D6-B8ED-9E91AF4979D4}" srcId="{7AD19300-ED6A-44D6-9F28-72D559FB104A}" destId="{B51A9E86-C40C-4697-B089-18BCE916E987}" srcOrd="2" destOrd="0" parTransId="{C92A0A82-8A75-4D34-8E4B-E7C0936326AF}" sibTransId="{E49CC263-E370-49C4-A3DA-50A3253C78A5}"/>
    <dgm:cxn modelId="{2A8D5F93-9954-4182-A4DD-8EACBDA53857}" type="presOf" srcId="{7AD19300-ED6A-44D6-9F28-72D559FB104A}" destId="{AE59B892-51D7-4749-81C0-04D9DAD47B06}" srcOrd="0" destOrd="0" presId="urn:microsoft.com/office/officeart/2005/8/layout/cycle2"/>
    <dgm:cxn modelId="{2C8108A6-2076-4B7C-BFB1-71A0526A8AF5}" type="presOf" srcId="{ABD3D001-2EFF-417A-A3D1-5340C925AF86}" destId="{41C969E2-3F37-4FE3-B639-F02AB1577966}" srcOrd="1" destOrd="0" presId="urn:microsoft.com/office/officeart/2005/8/layout/cycle2"/>
    <dgm:cxn modelId="{D9AA6773-7FA9-4AD4-B154-3E99B8FB4A12}" type="presOf" srcId="{0185BD5E-3B15-4F35-8C63-3B437A2318AB}" destId="{741F826E-FC7D-418C-BF49-9D15D690159F}" srcOrd="0" destOrd="0" presId="urn:microsoft.com/office/officeart/2005/8/layout/cycle2"/>
    <dgm:cxn modelId="{B194B0F7-2EC4-4D44-B9D1-30CA77F51DFC}" type="presOf" srcId="{E49CC263-E370-49C4-A3DA-50A3253C78A5}" destId="{D2CB9A4A-8E29-43B4-AC0E-0DC11EB680C0}" srcOrd="1" destOrd="0" presId="urn:microsoft.com/office/officeart/2005/8/layout/cycle2"/>
    <dgm:cxn modelId="{59298A4A-FE66-4619-B6D2-B4C1064EF025}" type="presOf" srcId="{2C55D5CD-D285-4132-84FF-1A41F3A6E865}" destId="{207C8DE6-688A-43B6-AF19-AD2C771F180B}" srcOrd="0" destOrd="0" presId="urn:microsoft.com/office/officeart/2005/8/layout/cycle2"/>
    <dgm:cxn modelId="{CFB538FE-207F-4E43-A0C2-A57AA10F8A93}" type="presOf" srcId="{2C55D5CD-D285-4132-84FF-1A41F3A6E865}" destId="{42778F30-3CA8-4E74-9274-4511340C2273}" srcOrd="1" destOrd="0" presId="urn:microsoft.com/office/officeart/2005/8/layout/cycle2"/>
    <dgm:cxn modelId="{A5473335-1701-4E8D-BF3A-E6F9DDCFBBDD}" type="presOf" srcId="{ABD3D001-2EFF-417A-A3D1-5340C925AF86}" destId="{AB06CD7E-CDC1-47D0-952B-0C40B5DD2C03}" srcOrd="0" destOrd="0" presId="urn:microsoft.com/office/officeart/2005/8/layout/cycle2"/>
    <dgm:cxn modelId="{BA4B9A43-2DE8-4A3D-85B8-39234CF69617}" srcId="{7AD19300-ED6A-44D6-9F28-72D559FB104A}" destId="{0185BD5E-3B15-4F35-8C63-3B437A2318AB}" srcOrd="0" destOrd="0" parTransId="{11A0B17B-5711-4AEA-92C5-88DEEC53D33E}" sibTransId="{2C55D5CD-D285-4132-84FF-1A41F3A6E865}"/>
    <dgm:cxn modelId="{31FA414A-07D1-4FDF-BF39-AF68B0EF3618}" type="presOf" srcId="{E49CC263-E370-49C4-A3DA-50A3253C78A5}" destId="{FCA1A828-47BB-4B7A-B11F-A741EC076B37}" srcOrd="0" destOrd="0" presId="urn:microsoft.com/office/officeart/2005/8/layout/cycle2"/>
    <dgm:cxn modelId="{5197A7C2-370B-4E59-94C5-28AE22646542}" type="presParOf" srcId="{AE59B892-51D7-4749-81C0-04D9DAD47B06}" destId="{741F826E-FC7D-418C-BF49-9D15D690159F}" srcOrd="0" destOrd="0" presId="urn:microsoft.com/office/officeart/2005/8/layout/cycle2"/>
    <dgm:cxn modelId="{1D346BB9-87E2-4800-B0ED-AA9EF9D753EE}" type="presParOf" srcId="{AE59B892-51D7-4749-81C0-04D9DAD47B06}" destId="{207C8DE6-688A-43B6-AF19-AD2C771F180B}" srcOrd="1" destOrd="0" presId="urn:microsoft.com/office/officeart/2005/8/layout/cycle2"/>
    <dgm:cxn modelId="{824526E7-918C-486A-BCC9-C02E35D637A0}" type="presParOf" srcId="{207C8DE6-688A-43B6-AF19-AD2C771F180B}" destId="{42778F30-3CA8-4E74-9274-4511340C2273}" srcOrd="0" destOrd="0" presId="urn:microsoft.com/office/officeart/2005/8/layout/cycle2"/>
    <dgm:cxn modelId="{658AE302-1AC5-4685-A483-A57CF8E3BA64}" type="presParOf" srcId="{AE59B892-51D7-4749-81C0-04D9DAD47B06}" destId="{3CB03CFE-CD46-4755-AB55-CF244E4026BB}" srcOrd="2" destOrd="0" presId="urn:microsoft.com/office/officeart/2005/8/layout/cycle2"/>
    <dgm:cxn modelId="{64AC8083-F95A-451F-BEF7-F8AF8156DCFB}" type="presParOf" srcId="{AE59B892-51D7-4749-81C0-04D9DAD47B06}" destId="{AB06CD7E-CDC1-47D0-952B-0C40B5DD2C03}" srcOrd="3" destOrd="0" presId="urn:microsoft.com/office/officeart/2005/8/layout/cycle2"/>
    <dgm:cxn modelId="{7E30BE8C-E18A-4742-8E36-B6949B4297E0}" type="presParOf" srcId="{AB06CD7E-CDC1-47D0-952B-0C40B5DD2C03}" destId="{41C969E2-3F37-4FE3-B639-F02AB1577966}" srcOrd="0" destOrd="0" presId="urn:microsoft.com/office/officeart/2005/8/layout/cycle2"/>
    <dgm:cxn modelId="{ED1D0909-FAB5-4182-9386-5195EF9E7C53}" type="presParOf" srcId="{AE59B892-51D7-4749-81C0-04D9DAD47B06}" destId="{8ECA2EEF-FB99-4801-8408-98E02B5942F6}" srcOrd="4" destOrd="0" presId="urn:microsoft.com/office/officeart/2005/8/layout/cycle2"/>
    <dgm:cxn modelId="{DD2DF841-5C54-4863-B79D-D6BA398512B6}" type="presParOf" srcId="{AE59B892-51D7-4749-81C0-04D9DAD47B06}" destId="{FCA1A828-47BB-4B7A-B11F-A741EC076B37}" srcOrd="5" destOrd="0" presId="urn:microsoft.com/office/officeart/2005/8/layout/cycle2"/>
    <dgm:cxn modelId="{64E7F51E-ABD5-4B25-8B2A-6E2C44464F7C}" type="presParOf" srcId="{FCA1A828-47BB-4B7A-B11F-A741EC076B37}" destId="{D2CB9A4A-8E29-43B4-AC0E-0DC11EB680C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AB94A8-A40F-4DAC-8FC2-6213749B5AC3}" type="doc">
      <dgm:prSet loTypeId="urn:microsoft.com/office/officeart/2005/8/layout/list1" loCatId="list" qsTypeId="urn:microsoft.com/office/officeart/2005/8/quickstyle/3d7" qsCatId="3D" csTypeId="urn:microsoft.com/office/officeart/2005/8/colors/colorful1#2" csCatId="colorful" phldr="1"/>
      <dgm:spPr/>
      <dgm:t>
        <a:bodyPr/>
        <a:lstStyle/>
        <a:p>
          <a:endParaRPr lang="ru-RU"/>
        </a:p>
      </dgm:t>
    </dgm:pt>
    <dgm:pt modelId="{9E6E9AA0-ECBD-4F84-9F57-B775ECE6B4EB}">
      <dgm:prSet phldrT="[Текст]" custT="1"/>
      <dgm:spPr/>
      <dgm:t>
        <a:bodyPr/>
        <a:lstStyle/>
        <a:p>
          <a:r>
            <a:rPr lang="ru-RU" sz="2800" dirty="0" smtClean="0"/>
            <a:t>ЕСЛИ НА ДОРОГЕ-1 СКОПИЛОСЬ БОЛЬШЕ МАШИН</a:t>
          </a:r>
          <a:endParaRPr lang="ru-RU" sz="2800" dirty="0"/>
        </a:p>
      </dgm:t>
    </dgm:pt>
    <dgm:pt modelId="{270273F7-F1B2-4AF4-889B-E002664AE876}" type="parTrans" cxnId="{9A9C1A50-D8A4-43BD-A57A-AF5EC4529C65}">
      <dgm:prSet/>
      <dgm:spPr/>
      <dgm:t>
        <a:bodyPr/>
        <a:lstStyle/>
        <a:p>
          <a:endParaRPr lang="ru-RU"/>
        </a:p>
      </dgm:t>
    </dgm:pt>
    <dgm:pt modelId="{57C245D4-96E8-495D-B317-5DE9AC744C71}" type="sibTrans" cxnId="{9A9C1A50-D8A4-43BD-A57A-AF5EC4529C65}">
      <dgm:prSet/>
      <dgm:spPr/>
      <dgm:t>
        <a:bodyPr/>
        <a:lstStyle/>
        <a:p>
          <a:endParaRPr lang="ru-RU"/>
        </a:p>
      </dgm:t>
    </dgm:pt>
    <dgm:pt modelId="{C9A4B7E6-3B42-483C-A9DC-A85C2AA6864C}">
      <dgm:prSet phldrT="[Текст]" custT="1"/>
      <dgm:spPr/>
      <dgm:t>
        <a:bodyPr/>
        <a:lstStyle/>
        <a:p>
          <a:r>
            <a:rPr lang="ru-RU" sz="2800" dirty="0" smtClean="0"/>
            <a:t>ИНАЧЕ ОТКРЫТЬ ДВИЖЕНИЕ ПО ДОРОГЕ-2</a:t>
          </a:r>
          <a:endParaRPr lang="ru-RU" sz="2800" dirty="0"/>
        </a:p>
      </dgm:t>
    </dgm:pt>
    <dgm:pt modelId="{A0F846E2-6906-4E0F-A082-AAFF6434CDDB}" type="parTrans" cxnId="{8D479C7A-DC73-4E00-82A5-232C29CE1B7E}">
      <dgm:prSet/>
      <dgm:spPr/>
      <dgm:t>
        <a:bodyPr/>
        <a:lstStyle/>
        <a:p>
          <a:endParaRPr lang="ru-RU"/>
        </a:p>
      </dgm:t>
    </dgm:pt>
    <dgm:pt modelId="{0A6E71C7-BB94-438B-8E63-B8EFF0D20EF0}" type="sibTrans" cxnId="{8D479C7A-DC73-4E00-82A5-232C29CE1B7E}">
      <dgm:prSet/>
      <dgm:spPr/>
      <dgm:t>
        <a:bodyPr/>
        <a:lstStyle/>
        <a:p>
          <a:endParaRPr lang="ru-RU"/>
        </a:p>
      </dgm:t>
    </dgm:pt>
    <dgm:pt modelId="{EC3338CD-60FC-423C-A7B9-F346ABC17BDF}">
      <dgm:prSet custT="1"/>
      <dgm:spPr/>
      <dgm:t>
        <a:bodyPr/>
        <a:lstStyle/>
        <a:p>
          <a:r>
            <a:rPr lang="ru-RU" sz="2800" smtClean="0"/>
            <a:t>ТО ОТКРЫТЬ ДВИЖЕНИЕ ПО ДОРОГЕ-1</a:t>
          </a:r>
          <a:endParaRPr lang="ru-RU" sz="2800"/>
        </a:p>
      </dgm:t>
    </dgm:pt>
    <dgm:pt modelId="{BA010572-8C9B-4BD4-A2ED-19B10AAA8939}" type="parTrans" cxnId="{4DBFB29C-3428-48A7-A484-58B8EDAB7FF7}">
      <dgm:prSet/>
      <dgm:spPr/>
      <dgm:t>
        <a:bodyPr/>
        <a:lstStyle/>
        <a:p>
          <a:endParaRPr lang="ru-RU"/>
        </a:p>
      </dgm:t>
    </dgm:pt>
    <dgm:pt modelId="{9C056FBB-E5DC-4406-A4F0-E652B19AEB2F}" type="sibTrans" cxnId="{4DBFB29C-3428-48A7-A484-58B8EDAB7FF7}">
      <dgm:prSet/>
      <dgm:spPr/>
      <dgm:t>
        <a:bodyPr/>
        <a:lstStyle/>
        <a:p>
          <a:endParaRPr lang="ru-RU"/>
        </a:p>
      </dgm:t>
    </dgm:pt>
    <dgm:pt modelId="{6C98CED4-C7D9-41F2-A072-69C0E45C7BBA}" type="pres">
      <dgm:prSet presAssocID="{31AB94A8-A40F-4DAC-8FC2-6213749B5AC3}" presName="linear" presStyleCnt="0">
        <dgm:presLayoutVars>
          <dgm:dir/>
          <dgm:animLvl val="lvl"/>
          <dgm:resizeHandles val="exact"/>
        </dgm:presLayoutVars>
      </dgm:prSet>
      <dgm:spPr/>
      <dgm:t>
        <a:bodyPr/>
        <a:lstStyle/>
        <a:p>
          <a:endParaRPr lang="ru-RU"/>
        </a:p>
      </dgm:t>
    </dgm:pt>
    <dgm:pt modelId="{80C05212-567A-4FD0-BC57-B31BCCC714FF}" type="pres">
      <dgm:prSet presAssocID="{9E6E9AA0-ECBD-4F84-9F57-B775ECE6B4EB}" presName="parentLin" presStyleCnt="0"/>
      <dgm:spPr/>
    </dgm:pt>
    <dgm:pt modelId="{81951471-543C-4BE0-ABAF-7881A4FCAA8C}" type="pres">
      <dgm:prSet presAssocID="{9E6E9AA0-ECBD-4F84-9F57-B775ECE6B4EB}" presName="parentLeftMargin" presStyleLbl="node1" presStyleIdx="0" presStyleCnt="3"/>
      <dgm:spPr/>
      <dgm:t>
        <a:bodyPr/>
        <a:lstStyle/>
        <a:p>
          <a:endParaRPr lang="ru-RU"/>
        </a:p>
      </dgm:t>
    </dgm:pt>
    <dgm:pt modelId="{A32A95DC-EEA5-497B-94F7-AA5B35EF3A14}" type="pres">
      <dgm:prSet presAssocID="{9E6E9AA0-ECBD-4F84-9F57-B775ECE6B4EB}" presName="parentText" presStyleLbl="node1" presStyleIdx="0" presStyleCnt="3">
        <dgm:presLayoutVars>
          <dgm:chMax val="0"/>
          <dgm:bulletEnabled val="1"/>
        </dgm:presLayoutVars>
      </dgm:prSet>
      <dgm:spPr/>
      <dgm:t>
        <a:bodyPr/>
        <a:lstStyle/>
        <a:p>
          <a:endParaRPr lang="ru-RU"/>
        </a:p>
      </dgm:t>
    </dgm:pt>
    <dgm:pt modelId="{CAD48DEA-E01C-4A5F-BD95-C5A94EEBD071}" type="pres">
      <dgm:prSet presAssocID="{9E6E9AA0-ECBD-4F84-9F57-B775ECE6B4EB}" presName="negativeSpace" presStyleCnt="0"/>
      <dgm:spPr/>
    </dgm:pt>
    <dgm:pt modelId="{3234FB75-AF10-4414-AF86-09A3E9A87E6B}" type="pres">
      <dgm:prSet presAssocID="{9E6E9AA0-ECBD-4F84-9F57-B775ECE6B4EB}" presName="childText" presStyleLbl="conFgAcc1" presStyleIdx="0" presStyleCnt="3">
        <dgm:presLayoutVars>
          <dgm:bulletEnabled val="1"/>
        </dgm:presLayoutVars>
      </dgm:prSet>
      <dgm:spPr/>
    </dgm:pt>
    <dgm:pt modelId="{926028EA-0652-4DE8-8C56-F9C5560D3BD2}" type="pres">
      <dgm:prSet presAssocID="{57C245D4-96E8-495D-B317-5DE9AC744C71}" presName="spaceBetweenRectangles" presStyleCnt="0"/>
      <dgm:spPr/>
    </dgm:pt>
    <dgm:pt modelId="{6B02001C-6274-42AC-8FA5-015E112B1A29}" type="pres">
      <dgm:prSet presAssocID="{EC3338CD-60FC-423C-A7B9-F346ABC17BDF}" presName="parentLin" presStyleCnt="0"/>
      <dgm:spPr/>
    </dgm:pt>
    <dgm:pt modelId="{F03CC073-4563-43FC-9862-1FF266B5826C}" type="pres">
      <dgm:prSet presAssocID="{EC3338CD-60FC-423C-A7B9-F346ABC17BDF}" presName="parentLeftMargin" presStyleLbl="node1" presStyleIdx="0" presStyleCnt="3"/>
      <dgm:spPr/>
      <dgm:t>
        <a:bodyPr/>
        <a:lstStyle/>
        <a:p>
          <a:endParaRPr lang="ru-RU"/>
        </a:p>
      </dgm:t>
    </dgm:pt>
    <dgm:pt modelId="{6DF2AEA4-ACEC-436C-95BB-6FD18DD57FD4}" type="pres">
      <dgm:prSet presAssocID="{EC3338CD-60FC-423C-A7B9-F346ABC17BDF}" presName="parentText" presStyleLbl="node1" presStyleIdx="1" presStyleCnt="3">
        <dgm:presLayoutVars>
          <dgm:chMax val="0"/>
          <dgm:bulletEnabled val="1"/>
        </dgm:presLayoutVars>
      </dgm:prSet>
      <dgm:spPr/>
      <dgm:t>
        <a:bodyPr/>
        <a:lstStyle/>
        <a:p>
          <a:endParaRPr lang="ru-RU"/>
        </a:p>
      </dgm:t>
    </dgm:pt>
    <dgm:pt modelId="{9629607D-CB75-49E3-AB59-CEEFD926C0F0}" type="pres">
      <dgm:prSet presAssocID="{EC3338CD-60FC-423C-A7B9-F346ABC17BDF}" presName="negativeSpace" presStyleCnt="0"/>
      <dgm:spPr/>
    </dgm:pt>
    <dgm:pt modelId="{A4217620-3877-4A0B-82FD-BB93C75187B4}" type="pres">
      <dgm:prSet presAssocID="{EC3338CD-60FC-423C-A7B9-F346ABC17BDF}" presName="childText" presStyleLbl="conFgAcc1" presStyleIdx="1" presStyleCnt="3">
        <dgm:presLayoutVars>
          <dgm:bulletEnabled val="1"/>
        </dgm:presLayoutVars>
      </dgm:prSet>
      <dgm:spPr/>
    </dgm:pt>
    <dgm:pt modelId="{5991D58E-5FF5-4785-BD58-6A46F88E711A}" type="pres">
      <dgm:prSet presAssocID="{9C056FBB-E5DC-4406-A4F0-E652B19AEB2F}" presName="spaceBetweenRectangles" presStyleCnt="0"/>
      <dgm:spPr/>
    </dgm:pt>
    <dgm:pt modelId="{AC7D7B18-E249-4DD8-9921-6C2112110D20}" type="pres">
      <dgm:prSet presAssocID="{C9A4B7E6-3B42-483C-A9DC-A85C2AA6864C}" presName="parentLin" presStyleCnt="0"/>
      <dgm:spPr/>
    </dgm:pt>
    <dgm:pt modelId="{A9A014F1-9D80-4CF1-8E25-1FFAFB296032}" type="pres">
      <dgm:prSet presAssocID="{C9A4B7E6-3B42-483C-A9DC-A85C2AA6864C}" presName="parentLeftMargin" presStyleLbl="node1" presStyleIdx="1" presStyleCnt="3"/>
      <dgm:spPr/>
      <dgm:t>
        <a:bodyPr/>
        <a:lstStyle/>
        <a:p>
          <a:endParaRPr lang="ru-RU"/>
        </a:p>
      </dgm:t>
    </dgm:pt>
    <dgm:pt modelId="{5E1D5BFF-2B0D-49DD-A3E6-C288AEBE6E46}" type="pres">
      <dgm:prSet presAssocID="{C9A4B7E6-3B42-483C-A9DC-A85C2AA6864C}" presName="parentText" presStyleLbl="node1" presStyleIdx="2" presStyleCnt="3">
        <dgm:presLayoutVars>
          <dgm:chMax val="0"/>
          <dgm:bulletEnabled val="1"/>
        </dgm:presLayoutVars>
      </dgm:prSet>
      <dgm:spPr/>
      <dgm:t>
        <a:bodyPr/>
        <a:lstStyle/>
        <a:p>
          <a:endParaRPr lang="ru-RU"/>
        </a:p>
      </dgm:t>
    </dgm:pt>
    <dgm:pt modelId="{E70319AF-1D8B-40C2-BA68-F6D7830406E9}" type="pres">
      <dgm:prSet presAssocID="{C9A4B7E6-3B42-483C-A9DC-A85C2AA6864C}" presName="negativeSpace" presStyleCnt="0"/>
      <dgm:spPr/>
    </dgm:pt>
    <dgm:pt modelId="{F2C83A63-0D15-48D5-9228-8E558B603402}" type="pres">
      <dgm:prSet presAssocID="{C9A4B7E6-3B42-483C-A9DC-A85C2AA6864C}" presName="childText" presStyleLbl="conFgAcc1" presStyleIdx="2" presStyleCnt="3">
        <dgm:presLayoutVars>
          <dgm:bulletEnabled val="1"/>
        </dgm:presLayoutVars>
      </dgm:prSet>
      <dgm:spPr/>
    </dgm:pt>
  </dgm:ptLst>
  <dgm:cxnLst>
    <dgm:cxn modelId="{B439EADF-16ED-4D64-9EB1-E5528B5640C9}" type="presOf" srcId="{EC3338CD-60FC-423C-A7B9-F346ABC17BDF}" destId="{F03CC073-4563-43FC-9862-1FF266B5826C}" srcOrd="0" destOrd="0" presId="urn:microsoft.com/office/officeart/2005/8/layout/list1"/>
    <dgm:cxn modelId="{92264808-8D82-4596-ABD1-D58C0152FD76}" type="presOf" srcId="{EC3338CD-60FC-423C-A7B9-F346ABC17BDF}" destId="{6DF2AEA4-ACEC-436C-95BB-6FD18DD57FD4}" srcOrd="1" destOrd="0" presId="urn:microsoft.com/office/officeart/2005/8/layout/list1"/>
    <dgm:cxn modelId="{90B6135D-D389-4F67-8D12-FAEDC9B8F121}" type="presOf" srcId="{C9A4B7E6-3B42-483C-A9DC-A85C2AA6864C}" destId="{A9A014F1-9D80-4CF1-8E25-1FFAFB296032}" srcOrd="0" destOrd="0" presId="urn:microsoft.com/office/officeart/2005/8/layout/list1"/>
    <dgm:cxn modelId="{9A9C1A50-D8A4-43BD-A57A-AF5EC4529C65}" srcId="{31AB94A8-A40F-4DAC-8FC2-6213749B5AC3}" destId="{9E6E9AA0-ECBD-4F84-9F57-B775ECE6B4EB}" srcOrd="0" destOrd="0" parTransId="{270273F7-F1B2-4AF4-889B-E002664AE876}" sibTransId="{57C245D4-96E8-495D-B317-5DE9AC744C71}"/>
    <dgm:cxn modelId="{FC58BEDD-6771-42AE-B119-EE72E12A3E68}" type="presOf" srcId="{9E6E9AA0-ECBD-4F84-9F57-B775ECE6B4EB}" destId="{81951471-543C-4BE0-ABAF-7881A4FCAA8C}" srcOrd="0" destOrd="0" presId="urn:microsoft.com/office/officeart/2005/8/layout/list1"/>
    <dgm:cxn modelId="{7EF62A33-5935-459F-AB72-6299B3EA4AB8}" type="presOf" srcId="{C9A4B7E6-3B42-483C-A9DC-A85C2AA6864C}" destId="{5E1D5BFF-2B0D-49DD-A3E6-C288AEBE6E46}" srcOrd="1" destOrd="0" presId="urn:microsoft.com/office/officeart/2005/8/layout/list1"/>
    <dgm:cxn modelId="{4DBFB29C-3428-48A7-A484-58B8EDAB7FF7}" srcId="{31AB94A8-A40F-4DAC-8FC2-6213749B5AC3}" destId="{EC3338CD-60FC-423C-A7B9-F346ABC17BDF}" srcOrd="1" destOrd="0" parTransId="{BA010572-8C9B-4BD4-A2ED-19B10AAA8939}" sibTransId="{9C056FBB-E5DC-4406-A4F0-E652B19AEB2F}"/>
    <dgm:cxn modelId="{F9A04B4D-D990-4292-80C5-C7968637A3EE}" type="presOf" srcId="{31AB94A8-A40F-4DAC-8FC2-6213749B5AC3}" destId="{6C98CED4-C7D9-41F2-A072-69C0E45C7BBA}" srcOrd="0" destOrd="0" presId="urn:microsoft.com/office/officeart/2005/8/layout/list1"/>
    <dgm:cxn modelId="{8D479C7A-DC73-4E00-82A5-232C29CE1B7E}" srcId="{31AB94A8-A40F-4DAC-8FC2-6213749B5AC3}" destId="{C9A4B7E6-3B42-483C-A9DC-A85C2AA6864C}" srcOrd="2" destOrd="0" parTransId="{A0F846E2-6906-4E0F-A082-AAFF6434CDDB}" sibTransId="{0A6E71C7-BB94-438B-8E63-B8EFF0D20EF0}"/>
    <dgm:cxn modelId="{86B819D5-C2D2-443D-97F0-1178339C339A}" type="presOf" srcId="{9E6E9AA0-ECBD-4F84-9F57-B775ECE6B4EB}" destId="{A32A95DC-EEA5-497B-94F7-AA5B35EF3A14}" srcOrd="1" destOrd="0" presId="urn:microsoft.com/office/officeart/2005/8/layout/list1"/>
    <dgm:cxn modelId="{CCD1A16E-779D-4156-A96A-08053F554BB1}" type="presParOf" srcId="{6C98CED4-C7D9-41F2-A072-69C0E45C7BBA}" destId="{80C05212-567A-4FD0-BC57-B31BCCC714FF}" srcOrd="0" destOrd="0" presId="urn:microsoft.com/office/officeart/2005/8/layout/list1"/>
    <dgm:cxn modelId="{167A76F8-92A8-45C8-89B6-6DE9E3DE773A}" type="presParOf" srcId="{80C05212-567A-4FD0-BC57-B31BCCC714FF}" destId="{81951471-543C-4BE0-ABAF-7881A4FCAA8C}" srcOrd="0" destOrd="0" presId="urn:microsoft.com/office/officeart/2005/8/layout/list1"/>
    <dgm:cxn modelId="{EA147EF6-EA1E-4365-80CE-5A7DB4A2BEF4}" type="presParOf" srcId="{80C05212-567A-4FD0-BC57-B31BCCC714FF}" destId="{A32A95DC-EEA5-497B-94F7-AA5B35EF3A14}" srcOrd="1" destOrd="0" presId="urn:microsoft.com/office/officeart/2005/8/layout/list1"/>
    <dgm:cxn modelId="{589498C3-4B5D-45FD-B747-AD8BA9463243}" type="presParOf" srcId="{6C98CED4-C7D9-41F2-A072-69C0E45C7BBA}" destId="{CAD48DEA-E01C-4A5F-BD95-C5A94EEBD071}" srcOrd="1" destOrd="0" presId="urn:microsoft.com/office/officeart/2005/8/layout/list1"/>
    <dgm:cxn modelId="{605E0E37-2615-42D7-BE9D-D54762625735}" type="presParOf" srcId="{6C98CED4-C7D9-41F2-A072-69C0E45C7BBA}" destId="{3234FB75-AF10-4414-AF86-09A3E9A87E6B}" srcOrd="2" destOrd="0" presId="urn:microsoft.com/office/officeart/2005/8/layout/list1"/>
    <dgm:cxn modelId="{8CD193CD-D643-4F11-962B-8F8FD22BA21A}" type="presParOf" srcId="{6C98CED4-C7D9-41F2-A072-69C0E45C7BBA}" destId="{926028EA-0652-4DE8-8C56-F9C5560D3BD2}" srcOrd="3" destOrd="0" presId="urn:microsoft.com/office/officeart/2005/8/layout/list1"/>
    <dgm:cxn modelId="{C047DBFC-492B-4423-BA0D-07D6631D7560}" type="presParOf" srcId="{6C98CED4-C7D9-41F2-A072-69C0E45C7BBA}" destId="{6B02001C-6274-42AC-8FA5-015E112B1A29}" srcOrd="4" destOrd="0" presId="urn:microsoft.com/office/officeart/2005/8/layout/list1"/>
    <dgm:cxn modelId="{E821A154-AD2E-482F-839F-B99EF27616CF}" type="presParOf" srcId="{6B02001C-6274-42AC-8FA5-015E112B1A29}" destId="{F03CC073-4563-43FC-9862-1FF266B5826C}" srcOrd="0" destOrd="0" presId="urn:microsoft.com/office/officeart/2005/8/layout/list1"/>
    <dgm:cxn modelId="{42F57907-25B8-4EBF-8FDC-71F53E5D8440}" type="presParOf" srcId="{6B02001C-6274-42AC-8FA5-015E112B1A29}" destId="{6DF2AEA4-ACEC-436C-95BB-6FD18DD57FD4}" srcOrd="1" destOrd="0" presId="urn:microsoft.com/office/officeart/2005/8/layout/list1"/>
    <dgm:cxn modelId="{231A72C1-5BEE-4719-889C-64F19C9F818F}" type="presParOf" srcId="{6C98CED4-C7D9-41F2-A072-69C0E45C7BBA}" destId="{9629607D-CB75-49E3-AB59-CEEFD926C0F0}" srcOrd="5" destOrd="0" presId="urn:microsoft.com/office/officeart/2005/8/layout/list1"/>
    <dgm:cxn modelId="{E9C4D91B-E04D-43EA-9D4B-844AC00778E2}" type="presParOf" srcId="{6C98CED4-C7D9-41F2-A072-69C0E45C7BBA}" destId="{A4217620-3877-4A0B-82FD-BB93C75187B4}" srcOrd="6" destOrd="0" presId="urn:microsoft.com/office/officeart/2005/8/layout/list1"/>
    <dgm:cxn modelId="{BBBBDA55-41ED-46D2-8D0D-E6B7E7ADF3DE}" type="presParOf" srcId="{6C98CED4-C7D9-41F2-A072-69C0E45C7BBA}" destId="{5991D58E-5FF5-4785-BD58-6A46F88E711A}" srcOrd="7" destOrd="0" presId="urn:microsoft.com/office/officeart/2005/8/layout/list1"/>
    <dgm:cxn modelId="{4A8D9CF8-CE3F-4019-A23D-981B124EEF23}" type="presParOf" srcId="{6C98CED4-C7D9-41F2-A072-69C0E45C7BBA}" destId="{AC7D7B18-E249-4DD8-9921-6C2112110D20}" srcOrd="8" destOrd="0" presId="urn:microsoft.com/office/officeart/2005/8/layout/list1"/>
    <dgm:cxn modelId="{530CB53C-DC19-4B52-BFF0-4E3789A9D0E1}" type="presParOf" srcId="{AC7D7B18-E249-4DD8-9921-6C2112110D20}" destId="{A9A014F1-9D80-4CF1-8E25-1FFAFB296032}" srcOrd="0" destOrd="0" presId="urn:microsoft.com/office/officeart/2005/8/layout/list1"/>
    <dgm:cxn modelId="{62C1A17B-BB5B-4993-BAEC-D9398AE50FFE}" type="presParOf" srcId="{AC7D7B18-E249-4DD8-9921-6C2112110D20}" destId="{5E1D5BFF-2B0D-49DD-A3E6-C288AEBE6E46}" srcOrd="1" destOrd="0" presId="urn:microsoft.com/office/officeart/2005/8/layout/list1"/>
    <dgm:cxn modelId="{FBEB7711-9307-45D1-82D5-EA89BDA53E4E}" type="presParOf" srcId="{6C98CED4-C7D9-41F2-A072-69C0E45C7BBA}" destId="{E70319AF-1D8B-40C2-BA68-F6D7830406E9}" srcOrd="9" destOrd="0" presId="urn:microsoft.com/office/officeart/2005/8/layout/list1"/>
    <dgm:cxn modelId="{F4C29212-3237-419C-97F8-3DD66FBCE1A5}" type="presParOf" srcId="{6C98CED4-C7D9-41F2-A072-69C0E45C7BBA}" destId="{F2C83A63-0D15-48D5-9228-8E558B60340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25B828-B4FF-487F-A090-D87FEB905ECD}"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ru-RU"/>
        </a:p>
      </dgm:t>
    </dgm:pt>
    <dgm:pt modelId="{6DF125C8-49F8-4AAF-B468-E07D754FD96A}">
      <dgm:prSet phldrT="[Текст]" custT="1"/>
      <dgm:spPr/>
      <dgm:t>
        <a:bodyPr/>
        <a:lstStyle/>
        <a:p>
          <a:r>
            <a:rPr lang="ru-RU" sz="2800" b="0" cap="none" spc="0" dirty="0" smtClean="0">
              <a:ln w="18415" cmpd="sng">
                <a:prstDash val="solid"/>
              </a:ln>
              <a:effectLst>
                <a:outerShdw blurRad="63500" dir="3600000" algn="tl" rotWithShape="0">
                  <a:srgbClr val="000000">
                    <a:alpha val="70000"/>
                  </a:srgbClr>
                </a:outerShdw>
              </a:effectLst>
            </a:rPr>
            <a:t>ВКЛЮЧИТЬ ТЕЛЕВИЗОР НА 1-М КАНАЛЕ</a:t>
          </a:r>
          <a:endParaRPr lang="ru-RU" sz="2800" b="0" cap="none" spc="0" dirty="0">
            <a:ln w="18415" cmpd="sng">
              <a:prstDash val="solid"/>
            </a:ln>
            <a:effectLst>
              <a:outerShdw blurRad="63500" dir="3600000" algn="tl" rotWithShape="0">
                <a:srgbClr val="000000">
                  <a:alpha val="70000"/>
                </a:srgbClr>
              </a:outerShdw>
            </a:effectLst>
          </a:endParaRPr>
        </a:p>
      </dgm:t>
    </dgm:pt>
    <dgm:pt modelId="{8DDE0430-1551-42D3-A981-63AD015AD33B}" type="parTrans" cxnId="{AE6EAC9F-5D15-425F-9F4C-35BD297454C7}">
      <dgm:prSet/>
      <dgm:spPr/>
      <dgm:t>
        <a:bodyPr/>
        <a:lstStyle/>
        <a:p>
          <a:endParaRPr lang="ru-RU"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A8CF09F-940D-4E12-9675-6E3FBFCCC4A8}" type="sibTrans" cxnId="{AE6EAC9F-5D15-425F-9F4C-35BD297454C7}">
      <dgm:prSet/>
      <dgm:spPr/>
      <dgm:t>
        <a:bodyPr/>
        <a:lstStyle/>
        <a:p>
          <a:endParaRPr lang="ru-RU"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2E9352A-C3BE-4D9D-ABAF-E90BA280BD73}">
      <dgm:prSet phldrT="[Текст]" custT="1"/>
      <dgm:spPr/>
      <dgm:t>
        <a:bodyPr/>
        <a:lstStyle/>
        <a:p>
          <a:r>
            <a:rPr lang="ru-RU" sz="2800" b="0" cap="none" spc="0" smtClean="0">
              <a:ln w="18415" cmpd="sng">
                <a:prstDash val="solid"/>
              </a:ln>
              <a:effectLst>
                <a:outerShdw blurRad="63500" dir="3600000" algn="tl" rotWithShape="0">
                  <a:srgbClr val="000000">
                    <a:alpha val="70000"/>
                  </a:srgbClr>
                </a:outerShdw>
              </a:effectLst>
            </a:rPr>
            <a:t>ПОКА НЕ БУДЕТ НАЙДЕНА ИСКОМАЯ ПЕРЕДАЧА,</a:t>
          </a:r>
          <a:endParaRPr lang="ru-RU" sz="2800" b="0" cap="none" spc="0" dirty="0">
            <a:ln w="18415" cmpd="sng">
              <a:prstDash val="solid"/>
            </a:ln>
            <a:effectLst>
              <a:outerShdw blurRad="63500" dir="3600000" algn="tl" rotWithShape="0">
                <a:srgbClr val="000000">
                  <a:alpha val="70000"/>
                </a:srgbClr>
              </a:outerShdw>
            </a:effectLst>
          </a:endParaRPr>
        </a:p>
      </dgm:t>
    </dgm:pt>
    <dgm:pt modelId="{045AB2D9-E2B3-4F6B-BC45-FFB277886B33}" type="parTrans" cxnId="{F28D5C2F-3CCB-4195-B42C-E8593D967DA7}">
      <dgm:prSet/>
      <dgm:spPr/>
      <dgm:t>
        <a:bodyPr/>
        <a:lstStyle/>
        <a:p>
          <a:endParaRPr lang="ru-RU"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F2A271C-DBC0-4445-8C2A-8F43D8A94DCA}" type="sibTrans" cxnId="{F28D5C2F-3CCB-4195-B42C-E8593D967DA7}">
      <dgm:prSet/>
      <dgm:spPr/>
      <dgm:t>
        <a:bodyPr/>
        <a:lstStyle/>
        <a:p>
          <a:endParaRPr lang="ru-RU"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E3AFC59-6D31-4D56-A492-77E0C2B3A84B}">
      <dgm:prSet phldrT="[Текст]" custT="1"/>
      <dgm:spPr/>
      <dgm:t>
        <a:bodyPr/>
        <a:lstStyle/>
        <a:p>
          <a:r>
            <a:rPr lang="ru-RU" sz="2800" b="0" cap="none" spc="0" dirty="0" smtClean="0">
              <a:ln w="18415" cmpd="sng">
                <a:prstDash val="solid"/>
              </a:ln>
              <a:effectLst>
                <a:outerShdw blurRad="63500" dir="3600000" algn="tl" rotWithShape="0">
                  <a:srgbClr val="000000">
                    <a:alpha val="70000"/>
                  </a:srgbClr>
                </a:outerShdw>
              </a:effectLst>
            </a:rPr>
            <a:t>ПОВТОРЯТЬ:</a:t>
          </a:r>
          <a:endParaRPr lang="ru-RU" sz="2800" b="0" cap="none" spc="0" dirty="0">
            <a:ln w="18415" cmpd="sng">
              <a:prstDash val="solid"/>
            </a:ln>
            <a:effectLst>
              <a:outerShdw blurRad="63500" dir="3600000" algn="tl" rotWithShape="0">
                <a:srgbClr val="000000">
                  <a:alpha val="70000"/>
                </a:srgbClr>
              </a:outerShdw>
            </a:effectLst>
          </a:endParaRPr>
        </a:p>
      </dgm:t>
    </dgm:pt>
    <dgm:pt modelId="{36499ADE-2171-4797-B07B-979283434C1A}" type="parTrans" cxnId="{FD23ED6D-B084-482B-8241-16E0729145FF}">
      <dgm:prSet/>
      <dgm:spPr/>
      <dgm:t>
        <a:bodyPr/>
        <a:lstStyle/>
        <a:p>
          <a:endParaRPr lang="ru-RU"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75FAD1C-24F4-44B8-9D1D-55E4BE4A52B4}" type="sibTrans" cxnId="{FD23ED6D-B084-482B-8241-16E0729145FF}">
      <dgm:prSet/>
      <dgm:spPr/>
      <dgm:t>
        <a:bodyPr/>
        <a:lstStyle/>
        <a:p>
          <a:endParaRPr lang="ru-RU"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6791E0B-E796-4B04-B73D-EC2A129EC201}">
      <dgm:prSet custT="1"/>
      <dgm:spPr/>
      <dgm:t>
        <a:bodyPr/>
        <a:lstStyle/>
        <a:p>
          <a:r>
            <a:rPr lang="ru-RU" sz="2800" b="0" cap="none" spc="0" smtClean="0">
              <a:ln w="18415" cmpd="sng">
                <a:prstDash val="solid"/>
              </a:ln>
              <a:effectLst>
                <a:outerShdw blurRad="63500" dir="3600000" algn="tl" rotWithShape="0">
                  <a:srgbClr val="000000">
                    <a:alpha val="70000"/>
                  </a:srgbClr>
                </a:outerShdw>
              </a:effectLst>
            </a:rPr>
            <a:t>ПЕРЕКЛЮЧИТЬ ТЕЛЕВИЗОР НА СЛЕДУЮЩИЙКАНАЛ</a:t>
          </a:r>
          <a:endParaRPr lang="ru-RU" sz="2800" b="0" cap="none" spc="0">
            <a:ln w="18415" cmpd="sng">
              <a:prstDash val="solid"/>
            </a:ln>
            <a:effectLst>
              <a:outerShdw blurRad="63500" dir="3600000" algn="tl" rotWithShape="0">
                <a:srgbClr val="000000">
                  <a:alpha val="70000"/>
                </a:srgbClr>
              </a:outerShdw>
            </a:effectLst>
          </a:endParaRPr>
        </a:p>
      </dgm:t>
    </dgm:pt>
    <dgm:pt modelId="{AEF9247E-C54A-4AED-95AF-84A72C8FDB83}" type="parTrans" cxnId="{50CBE605-0C65-4D4A-8AF5-55932432555B}">
      <dgm:prSet/>
      <dgm:spPr/>
      <dgm:t>
        <a:bodyPr/>
        <a:lstStyle/>
        <a:p>
          <a:endParaRPr lang="ru-RU"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93BB292-C85E-47C6-BC9D-06D4891F5F65}" type="sibTrans" cxnId="{50CBE605-0C65-4D4A-8AF5-55932432555B}">
      <dgm:prSet/>
      <dgm:spPr/>
      <dgm:t>
        <a:bodyPr/>
        <a:lstStyle/>
        <a:p>
          <a:endParaRPr lang="ru-RU"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5E15417-7BC3-42E1-9544-DDC4F74128FA}" type="pres">
      <dgm:prSet presAssocID="{7625B828-B4FF-487F-A090-D87FEB905ECD}" presName="linear" presStyleCnt="0">
        <dgm:presLayoutVars>
          <dgm:dir/>
          <dgm:animLvl val="lvl"/>
          <dgm:resizeHandles val="exact"/>
        </dgm:presLayoutVars>
      </dgm:prSet>
      <dgm:spPr/>
      <dgm:t>
        <a:bodyPr/>
        <a:lstStyle/>
        <a:p>
          <a:endParaRPr lang="ru-RU"/>
        </a:p>
      </dgm:t>
    </dgm:pt>
    <dgm:pt modelId="{6055D690-2E60-4900-BAFC-10A244191830}" type="pres">
      <dgm:prSet presAssocID="{6DF125C8-49F8-4AAF-B468-E07D754FD96A}" presName="parentLin" presStyleCnt="0"/>
      <dgm:spPr/>
      <dgm:t>
        <a:bodyPr/>
        <a:lstStyle/>
        <a:p>
          <a:endParaRPr lang="ru-RU"/>
        </a:p>
      </dgm:t>
    </dgm:pt>
    <dgm:pt modelId="{A91A8E44-716B-499D-809E-8E26783C27DA}" type="pres">
      <dgm:prSet presAssocID="{6DF125C8-49F8-4AAF-B468-E07D754FD96A}" presName="parentLeftMargin" presStyleLbl="node1" presStyleIdx="0" presStyleCnt="4"/>
      <dgm:spPr/>
      <dgm:t>
        <a:bodyPr/>
        <a:lstStyle/>
        <a:p>
          <a:endParaRPr lang="ru-RU"/>
        </a:p>
      </dgm:t>
    </dgm:pt>
    <dgm:pt modelId="{C93436F0-8960-46F5-8140-3D53C8B84AEE}" type="pres">
      <dgm:prSet presAssocID="{6DF125C8-49F8-4AAF-B468-E07D754FD96A}" presName="parentText" presStyleLbl="node1" presStyleIdx="0" presStyleCnt="4" custScaleX="115377">
        <dgm:presLayoutVars>
          <dgm:chMax val="0"/>
          <dgm:bulletEnabled val="1"/>
        </dgm:presLayoutVars>
      </dgm:prSet>
      <dgm:spPr/>
      <dgm:t>
        <a:bodyPr/>
        <a:lstStyle/>
        <a:p>
          <a:endParaRPr lang="ru-RU"/>
        </a:p>
      </dgm:t>
    </dgm:pt>
    <dgm:pt modelId="{C34E1BB8-6C43-4600-A095-41A7AD6F5609}" type="pres">
      <dgm:prSet presAssocID="{6DF125C8-49F8-4AAF-B468-E07D754FD96A}" presName="negativeSpace" presStyleCnt="0"/>
      <dgm:spPr/>
      <dgm:t>
        <a:bodyPr/>
        <a:lstStyle/>
        <a:p>
          <a:endParaRPr lang="ru-RU"/>
        </a:p>
      </dgm:t>
    </dgm:pt>
    <dgm:pt modelId="{2B35797B-F0F1-4B10-984D-29B6768AC29D}" type="pres">
      <dgm:prSet presAssocID="{6DF125C8-49F8-4AAF-B468-E07D754FD96A}" presName="childText" presStyleLbl="conFgAcc1" presStyleIdx="0" presStyleCnt="4">
        <dgm:presLayoutVars>
          <dgm:bulletEnabled val="1"/>
        </dgm:presLayoutVars>
      </dgm:prSet>
      <dgm:spPr/>
      <dgm:t>
        <a:bodyPr/>
        <a:lstStyle/>
        <a:p>
          <a:endParaRPr lang="ru-RU"/>
        </a:p>
      </dgm:t>
    </dgm:pt>
    <dgm:pt modelId="{E230044F-B33A-4816-BED6-78B965371C3A}" type="pres">
      <dgm:prSet presAssocID="{FA8CF09F-940D-4E12-9675-6E3FBFCCC4A8}" presName="spaceBetweenRectangles" presStyleCnt="0"/>
      <dgm:spPr/>
      <dgm:t>
        <a:bodyPr/>
        <a:lstStyle/>
        <a:p>
          <a:endParaRPr lang="ru-RU"/>
        </a:p>
      </dgm:t>
    </dgm:pt>
    <dgm:pt modelId="{90423878-4097-4E6E-974D-C85E789639FF}" type="pres">
      <dgm:prSet presAssocID="{02E9352A-C3BE-4D9D-ABAF-E90BA280BD73}" presName="parentLin" presStyleCnt="0"/>
      <dgm:spPr/>
      <dgm:t>
        <a:bodyPr/>
        <a:lstStyle/>
        <a:p>
          <a:endParaRPr lang="ru-RU"/>
        </a:p>
      </dgm:t>
    </dgm:pt>
    <dgm:pt modelId="{E5A65DDA-44F4-4798-8F0D-93620971C8C0}" type="pres">
      <dgm:prSet presAssocID="{02E9352A-C3BE-4D9D-ABAF-E90BA280BD73}" presName="parentLeftMargin" presStyleLbl="node1" presStyleIdx="0" presStyleCnt="4"/>
      <dgm:spPr/>
      <dgm:t>
        <a:bodyPr/>
        <a:lstStyle/>
        <a:p>
          <a:endParaRPr lang="ru-RU"/>
        </a:p>
      </dgm:t>
    </dgm:pt>
    <dgm:pt modelId="{719BF277-7436-46ED-B7CD-94F59BECC127}" type="pres">
      <dgm:prSet presAssocID="{02E9352A-C3BE-4D9D-ABAF-E90BA280BD73}" presName="parentText" presStyleLbl="node1" presStyleIdx="1" presStyleCnt="4" custScaleX="114881">
        <dgm:presLayoutVars>
          <dgm:chMax val="0"/>
          <dgm:bulletEnabled val="1"/>
        </dgm:presLayoutVars>
      </dgm:prSet>
      <dgm:spPr/>
      <dgm:t>
        <a:bodyPr/>
        <a:lstStyle/>
        <a:p>
          <a:endParaRPr lang="ru-RU"/>
        </a:p>
      </dgm:t>
    </dgm:pt>
    <dgm:pt modelId="{C66D4EC9-97D2-4242-A66A-AC1820DC6C9E}" type="pres">
      <dgm:prSet presAssocID="{02E9352A-C3BE-4D9D-ABAF-E90BA280BD73}" presName="negativeSpace" presStyleCnt="0"/>
      <dgm:spPr/>
      <dgm:t>
        <a:bodyPr/>
        <a:lstStyle/>
        <a:p>
          <a:endParaRPr lang="ru-RU"/>
        </a:p>
      </dgm:t>
    </dgm:pt>
    <dgm:pt modelId="{5F9C0420-7948-49C0-B9B1-E2B9BB38D6C7}" type="pres">
      <dgm:prSet presAssocID="{02E9352A-C3BE-4D9D-ABAF-E90BA280BD73}" presName="childText" presStyleLbl="conFgAcc1" presStyleIdx="1" presStyleCnt="4">
        <dgm:presLayoutVars>
          <dgm:bulletEnabled val="1"/>
        </dgm:presLayoutVars>
      </dgm:prSet>
      <dgm:spPr/>
      <dgm:t>
        <a:bodyPr/>
        <a:lstStyle/>
        <a:p>
          <a:endParaRPr lang="ru-RU"/>
        </a:p>
      </dgm:t>
    </dgm:pt>
    <dgm:pt modelId="{73813E71-2507-488B-A5E0-74DB6E0AA8AC}" type="pres">
      <dgm:prSet presAssocID="{7F2A271C-DBC0-4445-8C2A-8F43D8A94DCA}" presName="spaceBetweenRectangles" presStyleCnt="0"/>
      <dgm:spPr/>
      <dgm:t>
        <a:bodyPr/>
        <a:lstStyle/>
        <a:p>
          <a:endParaRPr lang="ru-RU"/>
        </a:p>
      </dgm:t>
    </dgm:pt>
    <dgm:pt modelId="{315ABF6C-47FF-4282-9569-D10D250560B0}" type="pres">
      <dgm:prSet presAssocID="{9E3AFC59-6D31-4D56-A492-77E0C2B3A84B}" presName="parentLin" presStyleCnt="0"/>
      <dgm:spPr/>
      <dgm:t>
        <a:bodyPr/>
        <a:lstStyle/>
        <a:p>
          <a:endParaRPr lang="ru-RU"/>
        </a:p>
      </dgm:t>
    </dgm:pt>
    <dgm:pt modelId="{B6A4E691-E0B7-4B20-BE7A-8587CBDDEDDF}" type="pres">
      <dgm:prSet presAssocID="{9E3AFC59-6D31-4D56-A492-77E0C2B3A84B}" presName="parentLeftMargin" presStyleLbl="node1" presStyleIdx="1" presStyleCnt="4"/>
      <dgm:spPr/>
      <dgm:t>
        <a:bodyPr/>
        <a:lstStyle/>
        <a:p>
          <a:endParaRPr lang="ru-RU"/>
        </a:p>
      </dgm:t>
    </dgm:pt>
    <dgm:pt modelId="{84212049-818A-462D-B450-B656C3B6E79D}" type="pres">
      <dgm:prSet presAssocID="{9E3AFC59-6D31-4D56-A492-77E0C2B3A84B}" presName="parentText" presStyleLbl="node1" presStyleIdx="2" presStyleCnt="4" custScaleX="45436">
        <dgm:presLayoutVars>
          <dgm:chMax val="0"/>
          <dgm:bulletEnabled val="1"/>
        </dgm:presLayoutVars>
      </dgm:prSet>
      <dgm:spPr/>
      <dgm:t>
        <a:bodyPr/>
        <a:lstStyle/>
        <a:p>
          <a:endParaRPr lang="ru-RU"/>
        </a:p>
      </dgm:t>
    </dgm:pt>
    <dgm:pt modelId="{56255E14-357C-46B8-9B4F-69A14999BF73}" type="pres">
      <dgm:prSet presAssocID="{9E3AFC59-6D31-4D56-A492-77E0C2B3A84B}" presName="negativeSpace" presStyleCnt="0"/>
      <dgm:spPr/>
      <dgm:t>
        <a:bodyPr/>
        <a:lstStyle/>
        <a:p>
          <a:endParaRPr lang="ru-RU"/>
        </a:p>
      </dgm:t>
    </dgm:pt>
    <dgm:pt modelId="{184B37A2-2DE8-424D-AB27-93A52C3C8264}" type="pres">
      <dgm:prSet presAssocID="{9E3AFC59-6D31-4D56-A492-77E0C2B3A84B}" presName="childText" presStyleLbl="conFgAcc1" presStyleIdx="2" presStyleCnt="4">
        <dgm:presLayoutVars>
          <dgm:bulletEnabled val="1"/>
        </dgm:presLayoutVars>
      </dgm:prSet>
      <dgm:spPr/>
      <dgm:t>
        <a:bodyPr/>
        <a:lstStyle/>
        <a:p>
          <a:endParaRPr lang="ru-RU"/>
        </a:p>
      </dgm:t>
    </dgm:pt>
    <dgm:pt modelId="{FA0712D7-FB8E-4B25-B841-960F5D4A1A79}" type="pres">
      <dgm:prSet presAssocID="{275FAD1C-24F4-44B8-9D1D-55E4BE4A52B4}" presName="spaceBetweenRectangles" presStyleCnt="0"/>
      <dgm:spPr/>
      <dgm:t>
        <a:bodyPr/>
        <a:lstStyle/>
        <a:p>
          <a:endParaRPr lang="ru-RU"/>
        </a:p>
      </dgm:t>
    </dgm:pt>
    <dgm:pt modelId="{6F096890-8149-4479-BFE4-1B70B5BE14AC}" type="pres">
      <dgm:prSet presAssocID="{76791E0B-E796-4B04-B73D-EC2A129EC201}" presName="parentLin" presStyleCnt="0"/>
      <dgm:spPr/>
      <dgm:t>
        <a:bodyPr/>
        <a:lstStyle/>
        <a:p>
          <a:endParaRPr lang="ru-RU"/>
        </a:p>
      </dgm:t>
    </dgm:pt>
    <dgm:pt modelId="{D483F382-FA22-4A42-B02E-02A089B70BED}" type="pres">
      <dgm:prSet presAssocID="{76791E0B-E796-4B04-B73D-EC2A129EC201}" presName="parentLeftMargin" presStyleLbl="node1" presStyleIdx="2" presStyleCnt="4"/>
      <dgm:spPr/>
      <dgm:t>
        <a:bodyPr/>
        <a:lstStyle/>
        <a:p>
          <a:endParaRPr lang="ru-RU"/>
        </a:p>
      </dgm:t>
    </dgm:pt>
    <dgm:pt modelId="{5B8C680C-D9C8-46D9-B36C-2256C4CB82F2}" type="pres">
      <dgm:prSet presAssocID="{76791E0B-E796-4B04-B73D-EC2A129EC201}" presName="parentText" presStyleLbl="node1" presStyleIdx="3" presStyleCnt="4" custScaleX="116530">
        <dgm:presLayoutVars>
          <dgm:chMax val="0"/>
          <dgm:bulletEnabled val="1"/>
        </dgm:presLayoutVars>
      </dgm:prSet>
      <dgm:spPr/>
      <dgm:t>
        <a:bodyPr/>
        <a:lstStyle/>
        <a:p>
          <a:endParaRPr lang="ru-RU"/>
        </a:p>
      </dgm:t>
    </dgm:pt>
    <dgm:pt modelId="{6FFD95F3-D083-4C68-B606-0C4A3EE53CFD}" type="pres">
      <dgm:prSet presAssocID="{76791E0B-E796-4B04-B73D-EC2A129EC201}" presName="negativeSpace" presStyleCnt="0"/>
      <dgm:spPr/>
      <dgm:t>
        <a:bodyPr/>
        <a:lstStyle/>
        <a:p>
          <a:endParaRPr lang="ru-RU"/>
        </a:p>
      </dgm:t>
    </dgm:pt>
    <dgm:pt modelId="{CDDBFF4D-EDF9-4A29-AD51-40F63D35A2F8}" type="pres">
      <dgm:prSet presAssocID="{76791E0B-E796-4B04-B73D-EC2A129EC201}" presName="childText" presStyleLbl="conFgAcc1" presStyleIdx="3" presStyleCnt="4">
        <dgm:presLayoutVars>
          <dgm:bulletEnabled val="1"/>
        </dgm:presLayoutVars>
      </dgm:prSet>
      <dgm:spPr/>
      <dgm:t>
        <a:bodyPr/>
        <a:lstStyle/>
        <a:p>
          <a:endParaRPr lang="ru-RU"/>
        </a:p>
      </dgm:t>
    </dgm:pt>
  </dgm:ptLst>
  <dgm:cxnLst>
    <dgm:cxn modelId="{8558B04C-7EF4-4F28-BB8C-2F31965EBE83}" type="presOf" srcId="{02E9352A-C3BE-4D9D-ABAF-E90BA280BD73}" destId="{719BF277-7436-46ED-B7CD-94F59BECC127}" srcOrd="1" destOrd="0" presId="urn:microsoft.com/office/officeart/2005/8/layout/list1"/>
    <dgm:cxn modelId="{27A8531A-C7E4-49A3-916B-B2B4ED6748DD}" type="presOf" srcId="{76791E0B-E796-4B04-B73D-EC2A129EC201}" destId="{D483F382-FA22-4A42-B02E-02A089B70BED}" srcOrd="0" destOrd="0" presId="urn:microsoft.com/office/officeart/2005/8/layout/list1"/>
    <dgm:cxn modelId="{899604D1-CE4F-4439-912C-D4E139D9F7F2}" type="presOf" srcId="{9E3AFC59-6D31-4D56-A492-77E0C2B3A84B}" destId="{84212049-818A-462D-B450-B656C3B6E79D}" srcOrd="1" destOrd="0" presId="urn:microsoft.com/office/officeart/2005/8/layout/list1"/>
    <dgm:cxn modelId="{FCC1B6C6-F385-4BBB-907A-CDC428CA5D80}" type="presOf" srcId="{6DF125C8-49F8-4AAF-B468-E07D754FD96A}" destId="{A91A8E44-716B-499D-809E-8E26783C27DA}" srcOrd="0" destOrd="0" presId="urn:microsoft.com/office/officeart/2005/8/layout/list1"/>
    <dgm:cxn modelId="{31F586A4-14B8-480A-A50A-8D9327D34500}" type="presOf" srcId="{9E3AFC59-6D31-4D56-A492-77E0C2B3A84B}" destId="{B6A4E691-E0B7-4B20-BE7A-8587CBDDEDDF}" srcOrd="0" destOrd="0" presId="urn:microsoft.com/office/officeart/2005/8/layout/list1"/>
    <dgm:cxn modelId="{50CBE605-0C65-4D4A-8AF5-55932432555B}" srcId="{7625B828-B4FF-487F-A090-D87FEB905ECD}" destId="{76791E0B-E796-4B04-B73D-EC2A129EC201}" srcOrd="3" destOrd="0" parTransId="{AEF9247E-C54A-4AED-95AF-84A72C8FDB83}" sibTransId="{793BB292-C85E-47C6-BC9D-06D4891F5F65}"/>
    <dgm:cxn modelId="{7A658832-44B5-4D43-A10C-38F3DAB3EFA8}" type="presOf" srcId="{7625B828-B4FF-487F-A090-D87FEB905ECD}" destId="{95E15417-7BC3-42E1-9544-DDC4F74128FA}" srcOrd="0" destOrd="0" presId="urn:microsoft.com/office/officeart/2005/8/layout/list1"/>
    <dgm:cxn modelId="{AE6EAC9F-5D15-425F-9F4C-35BD297454C7}" srcId="{7625B828-B4FF-487F-A090-D87FEB905ECD}" destId="{6DF125C8-49F8-4AAF-B468-E07D754FD96A}" srcOrd="0" destOrd="0" parTransId="{8DDE0430-1551-42D3-A981-63AD015AD33B}" sibTransId="{FA8CF09F-940D-4E12-9675-6E3FBFCCC4A8}"/>
    <dgm:cxn modelId="{BFDD2EF9-454C-4F55-8FC7-6B8716FA3C83}" type="presOf" srcId="{02E9352A-C3BE-4D9D-ABAF-E90BA280BD73}" destId="{E5A65DDA-44F4-4798-8F0D-93620971C8C0}" srcOrd="0" destOrd="0" presId="urn:microsoft.com/office/officeart/2005/8/layout/list1"/>
    <dgm:cxn modelId="{FD23ED6D-B084-482B-8241-16E0729145FF}" srcId="{7625B828-B4FF-487F-A090-D87FEB905ECD}" destId="{9E3AFC59-6D31-4D56-A492-77E0C2B3A84B}" srcOrd="2" destOrd="0" parTransId="{36499ADE-2171-4797-B07B-979283434C1A}" sibTransId="{275FAD1C-24F4-44B8-9D1D-55E4BE4A52B4}"/>
    <dgm:cxn modelId="{C470B8EA-D217-41C5-813B-F7EBF5ED4997}" type="presOf" srcId="{76791E0B-E796-4B04-B73D-EC2A129EC201}" destId="{5B8C680C-D9C8-46D9-B36C-2256C4CB82F2}" srcOrd="1" destOrd="0" presId="urn:microsoft.com/office/officeart/2005/8/layout/list1"/>
    <dgm:cxn modelId="{F28D5C2F-3CCB-4195-B42C-E8593D967DA7}" srcId="{7625B828-B4FF-487F-A090-D87FEB905ECD}" destId="{02E9352A-C3BE-4D9D-ABAF-E90BA280BD73}" srcOrd="1" destOrd="0" parTransId="{045AB2D9-E2B3-4F6B-BC45-FFB277886B33}" sibTransId="{7F2A271C-DBC0-4445-8C2A-8F43D8A94DCA}"/>
    <dgm:cxn modelId="{DD79E614-B9DC-45BF-B458-27A5A00E1E27}" type="presOf" srcId="{6DF125C8-49F8-4AAF-B468-E07D754FD96A}" destId="{C93436F0-8960-46F5-8140-3D53C8B84AEE}" srcOrd="1" destOrd="0" presId="urn:microsoft.com/office/officeart/2005/8/layout/list1"/>
    <dgm:cxn modelId="{05A75E7A-5CA0-4672-9669-F4F32A752162}" type="presParOf" srcId="{95E15417-7BC3-42E1-9544-DDC4F74128FA}" destId="{6055D690-2E60-4900-BAFC-10A244191830}" srcOrd="0" destOrd="0" presId="urn:microsoft.com/office/officeart/2005/8/layout/list1"/>
    <dgm:cxn modelId="{0CE7E7B4-FA39-433C-AC01-75E7215AA185}" type="presParOf" srcId="{6055D690-2E60-4900-BAFC-10A244191830}" destId="{A91A8E44-716B-499D-809E-8E26783C27DA}" srcOrd="0" destOrd="0" presId="urn:microsoft.com/office/officeart/2005/8/layout/list1"/>
    <dgm:cxn modelId="{48A15C8C-BE5D-45E2-9A00-16EB14C1AD9F}" type="presParOf" srcId="{6055D690-2E60-4900-BAFC-10A244191830}" destId="{C93436F0-8960-46F5-8140-3D53C8B84AEE}" srcOrd="1" destOrd="0" presId="urn:microsoft.com/office/officeart/2005/8/layout/list1"/>
    <dgm:cxn modelId="{0CAD0BC1-6E31-4F38-9394-F80806F32AF5}" type="presParOf" srcId="{95E15417-7BC3-42E1-9544-DDC4F74128FA}" destId="{C34E1BB8-6C43-4600-A095-41A7AD6F5609}" srcOrd="1" destOrd="0" presId="urn:microsoft.com/office/officeart/2005/8/layout/list1"/>
    <dgm:cxn modelId="{3DAEF9ED-702A-4155-828D-EC6381DDECA9}" type="presParOf" srcId="{95E15417-7BC3-42E1-9544-DDC4F74128FA}" destId="{2B35797B-F0F1-4B10-984D-29B6768AC29D}" srcOrd="2" destOrd="0" presId="urn:microsoft.com/office/officeart/2005/8/layout/list1"/>
    <dgm:cxn modelId="{8E63E5D3-CB43-4863-8D64-1746725966F8}" type="presParOf" srcId="{95E15417-7BC3-42E1-9544-DDC4F74128FA}" destId="{E230044F-B33A-4816-BED6-78B965371C3A}" srcOrd="3" destOrd="0" presId="urn:microsoft.com/office/officeart/2005/8/layout/list1"/>
    <dgm:cxn modelId="{13937ED7-C1C7-44FF-9B0B-42456FB5C3E6}" type="presParOf" srcId="{95E15417-7BC3-42E1-9544-DDC4F74128FA}" destId="{90423878-4097-4E6E-974D-C85E789639FF}" srcOrd="4" destOrd="0" presId="urn:microsoft.com/office/officeart/2005/8/layout/list1"/>
    <dgm:cxn modelId="{BC7F5F61-CCC6-41F9-B2C5-33FEFEDC805F}" type="presParOf" srcId="{90423878-4097-4E6E-974D-C85E789639FF}" destId="{E5A65DDA-44F4-4798-8F0D-93620971C8C0}" srcOrd="0" destOrd="0" presId="urn:microsoft.com/office/officeart/2005/8/layout/list1"/>
    <dgm:cxn modelId="{D6813600-9F90-426A-92E2-2EDCF594CA26}" type="presParOf" srcId="{90423878-4097-4E6E-974D-C85E789639FF}" destId="{719BF277-7436-46ED-B7CD-94F59BECC127}" srcOrd="1" destOrd="0" presId="urn:microsoft.com/office/officeart/2005/8/layout/list1"/>
    <dgm:cxn modelId="{2713C7F2-7FA1-4805-8CA2-E624D868E65E}" type="presParOf" srcId="{95E15417-7BC3-42E1-9544-DDC4F74128FA}" destId="{C66D4EC9-97D2-4242-A66A-AC1820DC6C9E}" srcOrd="5" destOrd="0" presId="urn:microsoft.com/office/officeart/2005/8/layout/list1"/>
    <dgm:cxn modelId="{43C998C0-D94D-45F2-AAA6-FB789A786838}" type="presParOf" srcId="{95E15417-7BC3-42E1-9544-DDC4F74128FA}" destId="{5F9C0420-7948-49C0-B9B1-E2B9BB38D6C7}" srcOrd="6" destOrd="0" presId="urn:microsoft.com/office/officeart/2005/8/layout/list1"/>
    <dgm:cxn modelId="{9CC619C1-FBB9-430A-80BE-01BE214EA929}" type="presParOf" srcId="{95E15417-7BC3-42E1-9544-DDC4F74128FA}" destId="{73813E71-2507-488B-A5E0-74DB6E0AA8AC}" srcOrd="7" destOrd="0" presId="urn:microsoft.com/office/officeart/2005/8/layout/list1"/>
    <dgm:cxn modelId="{DEC1D868-7750-4EAE-BAB3-3A9E1DB61B04}" type="presParOf" srcId="{95E15417-7BC3-42E1-9544-DDC4F74128FA}" destId="{315ABF6C-47FF-4282-9569-D10D250560B0}" srcOrd="8" destOrd="0" presId="urn:microsoft.com/office/officeart/2005/8/layout/list1"/>
    <dgm:cxn modelId="{7E4819E3-F1A0-40BB-B5F7-ADE3FAFF9FF9}" type="presParOf" srcId="{315ABF6C-47FF-4282-9569-D10D250560B0}" destId="{B6A4E691-E0B7-4B20-BE7A-8587CBDDEDDF}" srcOrd="0" destOrd="0" presId="urn:microsoft.com/office/officeart/2005/8/layout/list1"/>
    <dgm:cxn modelId="{00299372-0AA0-4446-86D9-8A37C7196B88}" type="presParOf" srcId="{315ABF6C-47FF-4282-9569-D10D250560B0}" destId="{84212049-818A-462D-B450-B656C3B6E79D}" srcOrd="1" destOrd="0" presId="urn:microsoft.com/office/officeart/2005/8/layout/list1"/>
    <dgm:cxn modelId="{8CC95319-9ACE-4DBB-9879-66471507CB83}" type="presParOf" srcId="{95E15417-7BC3-42E1-9544-DDC4F74128FA}" destId="{56255E14-357C-46B8-9B4F-69A14999BF73}" srcOrd="9" destOrd="0" presId="urn:microsoft.com/office/officeart/2005/8/layout/list1"/>
    <dgm:cxn modelId="{D0575401-4A7A-4FDB-8742-AB2F0C61B273}" type="presParOf" srcId="{95E15417-7BC3-42E1-9544-DDC4F74128FA}" destId="{184B37A2-2DE8-424D-AB27-93A52C3C8264}" srcOrd="10" destOrd="0" presId="urn:microsoft.com/office/officeart/2005/8/layout/list1"/>
    <dgm:cxn modelId="{594F8109-BBF2-4AD7-A4EA-384D7C9C5BD0}" type="presParOf" srcId="{95E15417-7BC3-42E1-9544-DDC4F74128FA}" destId="{FA0712D7-FB8E-4B25-B841-960F5D4A1A79}" srcOrd="11" destOrd="0" presId="urn:microsoft.com/office/officeart/2005/8/layout/list1"/>
    <dgm:cxn modelId="{6CF798FC-2366-4836-AEAE-68E8409B7219}" type="presParOf" srcId="{95E15417-7BC3-42E1-9544-DDC4F74128FA}" destId="{6F096890-8149-4479-BFE4-1B70B5BE14AC}" srcOrd="12" destOrd="0" presId="urn:microsoft.com/office/officeart/2005/8/layout/list1"/>
    <dgm:cxn modelId="{A12DD2FA-7C32-4C01-911F-2230F1414E80}" type="presParOf" srcId="{6F096890-8149-4479-BFE4-1B70B5BE14AC}" destId="{D483F382-FA22-4A42-B02E-02A089B70BED}" srcOrd="0" destOrd="0" presId="urn:microsoft.com/office/officeart/2005/8/layout/list1"/>
    <dgm:cxn modelId="{FA42AFF0-660F-4EBA-9F1D-93B9A28305BB}" type="presParOf" srcId="{6F096890-8149-4479-BFE4-1B70B5BE14AC}" destId="{5B8C680C-D9C8-46D9-B36C-2256C4CB82F2}" srcOrd="1" destOrd="0" presId="urn:microsoft.com/office/officeart/2005/8/layout/list1"/>
    <dgm:cxn modelId="{A8A24C26-BBC0-4472-A55C-4DA34EDDD347}" type="presParOf" srcId="{95E15417-7BC3-42E1-9544-DDC4F74128FA}" destId="{6FFD95F3-D083-4C68-B606-0C4A3EE53CFD}" srcOrd="13" destOrd="0" presId="urn:microsoft.com/office/officeart/2005/8/layout/list1"/>
    <dgm:cxn modelId="{DCD7B56D-C70F-4498-B235-C18140486882}" type="presParOf" srcId="{95E15417-7BC3-42E1-9544-DDC4F74128FA}" destId="{CDDBFF4D-EDF9-4A29-AD51-40F63D35A2F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7833A6-3328-4223-A88C-C0DE53D5BD1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0949E100-96B9-4050-9C31-FC75F7AB51C1}">
      <dgm:prSet phldrT="[Текст]"/>
      <dgm:spPr/>
      <dgm:t>
        <a:bodyPr/>
        <a:lstStyle/>
        <a:p>
          <a:r>
            <a:rPr lang="ru-RU" dirty="0" smtClean="0"/>
            <a:t>Замкнутые</a:t>
          </a:r>
          <a:endParaRPr lang="ru-RU" dirty="0"/>
        </a:p>
      </dgm:t>
    </dgm:pt>
    <dgm:pt modelId="{47A08DD1-5433-47D2-81B3-A72CAE3A88C3}" type="parTrans" cxnId="{0613E19B-9473-48E2-8DE8-149B10EB9DEE}">
      <dgm:prSet/>
      <dgm:spPr/>
      <dgm:t>
        <a:bodyPr/>
        <a:lstStyle/>
        <a:p>
          <a:endParaRPr lang="ru-RU"/>
        </a:p>
      </dgm:t>
    </dgm:pt>
    <dgm:pt modelId="{48E56CEE-93ED-4533-8C92-F157FE7A199C}" type="sibTrans" cxnId="{0613E19B-9473-48E2-8DE8-149B10EB9DEE}">
      <dgm:prSet/>
      <dgm:spPr/>
      <dgm:t>
        <a:bodyPr/>
        <a:lstStyle/>
        <a:p>
          <a:endParaRPr lang="ru-RU"/>
        </a:p>
      </dgm:t>
    </dgm:pt>
    <dgm:pt modelId="{C88B363F-3D2D-4626-B87C-FEC6BB5401DF}">
      <dgm:prSet phldrT="[Текст]"/>
      <dgm:spPr/>
      <dgm:t>
        <a:bodyPr/>
        <a:lstStyle/>
        <a:p>
          <a:r>
            <a:rPr lang="ru-RU" dirty="0" smtClean="0"/>
            <a:t>содержащие ветвь обратной связи</a:t>
          </a:r>
          <a:endParaRPr lang="ru-RU" dirty="0"/>
        </a:p>
      </dgm:t>
    </dgm:pt>
    <dgm:pt modelId="{0AFAD217-BE77-47BE-82DA-C0CD3D4ACC9F}" type="parTrans" cxnId="{EA3BF175-EA6C-4EB5-9C4A-F480FCD46EEC}">
      <dgm:prSet/>
      <dgm:spPr/>
      <dgm:t>
        <a:bodyPr/>
        <a:lstStyle/>
        <a:p>
          <a:endParaRPr lang="ru-RU"/>
        </a:p>
      </dgm:t>
    </dgm:pt>
    <dgm:pt modelId="{D6A80D9E-DBC8-4FD8-BDBD-18A575D18E0D}" type="sibTrans" cxnId="{EA3BF175-EA6C-4EB5-9C4A-F480FCD46EEC}">
      <dgm:prSet/>
      <dgm:spPr/>
      <dgm:t>
        <a:bodyPr/>
        <a:lstStyle/>
        <a:p>
          <a:endParaRPr lang="ru-RU"/>
        </a:p>
      </dgm:t>
    </dgm:pt>
    <dgm:pt modelId="{5A05403C-DB62-4B67-8DB7-099476BF64E0}">
      <dgm:prSet phldrT="[Текст]"/>
      <dgm:spPr/>
      <dgm:t>
        <a:bodyPr/>
        <a:lstStyle/>
        <a:p>
          <a:r>
            <a:rPr lang="ru-RU" dirty="0" smtClean="0"/>
            <a:t>Разомкнутые</a:t>
          </a:r>
          <a:endParaRPr lang="ru-RU" dirty="0"/>
        </a:p>
      </dgm:t>
    </dgm:pt>
    <dgm:pt modelId="{3393ECE8-83B3-46B1-8DB2-2E78D521E0E1}" type="parTrans" cxnId="{1D7CD580-1481-439B-8C5F-8495C682E020}">
      <dgm:prSet/>
      <dgm:spPr/>
      <dgm:t>
        <a:bodyPr/>
        <a:lstStyle/>
        <a:p>
          <a:endParaRPr lang="ru-RU"/>
        </a:p>
      </dgm:t>
    </dgm:pt>
    <dgm:pt modelId="{BFA4BD3E-228C-43FD-A2EB-DF591E8620AC}" type="sibTrans" cxnId="{1D7CD580-1481-439B-8C5F-8495C682E020}">
      <dgm:prSet/>
      <dgm:spPr/>
      <dgm:t>
        <a:bodyPr/>
        <a:lstStyle/>
        <a:p>
          <a:endParaRPr lang="ru-RU"/>
        </a:p>
      </dgm:t>
    </dgm:pt>
    <dgm:pt modelId="{F3F73A55-47BA-4AE8-B611-12E34D4A4F43}">
      <dgm:prSet phldrT="[Текст]"/>
      <dgm:spPr/>
      <dgm:t>
        <a:bodyPr/>
        <a:lstStyle/>
        <a:p>
          <a:r>
            <a:rPr lang="ru-RU" dirty="0" smtClean="0"/>
            <a:t>не содержащие ветвь обратной связи</a:t>
          </a:r>
          <a:endParaRPr lang="ru-RU" dirty="0"/>
        </a:p>
      </dgm:t>
    </dgm:pt>
    <dgm:pt modelId="{AF5DC59A-571B-41BF-BC9D-2C0F52A3A872}" type="parTrans" cxnId="{18633348-3CD1-440E-9D53-043294C9C855}">
      <dgm:prSet/>
      <dgm:spPr/>
      <dgm:t>
        <a:bodyPr/>
        <a:lstStyle/>
        <a:p>
          <a:endParaRPr lang="ru-RU"/>
        </a:p>
      </dgm:t>
    </dgm:pt>
    <dgm:pt modelId="{CE1C8E5B-8308-42D8-AC2C-E0A77E7821B5}" type="sibTrans" cxnId="{18633348-3CD1-440E-9D53-043294C9C855}">
      <dgm:prSet/>
      <dgm:spPr/>
      <dgm:t>
        <a:bodyPr/>
        <a:lstStyle/>
        <a:p>
          <a:endParaRPr lang="ru-RU"/>
        </a:p>
      </dgm:t>
    </dgm:pt>
    <dgm:pt modelId="{5495276E-55E4-4B74-8624-11324ABF7370}" type="pres">
      <dgm:prSet presAssocID="{C17833A6-3328-4223-A88C-C0DE53D5BD16}" presName="linear" presStyleCnt="0">
        <dgm:presLayoutVars>
          <dgm:animLvl val="lvl"/>
          <dgm:resizeHandles val="exact"/>
        </dgm:presLayoutVars>
      </dgm:prSet>
      <dgm:spPr/>
      <dgm:t>
        <a:bodyPr/>
        <a:lstStyle/>
        <a:p>
          <a:endParaRPr lang="ru-RU"/>
        </a:p>
      </dgm:t>
    </dgm:pt>
    <dgm:pt modelId="{AB0F5FD3-7FF3-4E4F-A344-05191F7E64D7}" type="pres">
      <dgm:prSet presAssocID="{0949E100-96B9-4050-9C31-FC75F7AB51C1}" presName="parentText" presStyleLbl="node1" presStyleIdx="0" presStyleCnt="2">
        <dgm:presLayoutVars>
          <dgm:chMax val="0"/>
          <dgm:bulletEnabled val="1"/>
        </dgm:presLayoutVars>
      </dgm:prSet>
      <dgm:spPr/>
      <dgm:t>
        <a:bodyPr/>
        <a:lstStyle/>
        <a:p>
          <a:endParaRPr lang="ru-RU"/>
        </a:p>
      </dgm:t>
    </dgm:pt>
    <dgm:pt modelId="{2DD24363-E9D7-45C4-93F0-9D21BEA2BEF0}" type="pres">
      <dgm:prSet presAssocID="{0949E100-96B9-4050-9C31-FC75F7AB51C1}" presName="childText" presStyleLbl="revTx" presStyleIdx="0" presStyleCnt="2">
        <dgm:presLayoutVars>
          <dgm:bulletEnabled val="1"/>
        </dgm:presLayoutVars>
      </dgm:prSet>
      <dgm:spPr/>
      <dgm:t>
        <a:bodyPr/>
        <a:lstStyle/>
        <a:p>
          <a:endParaRPr lang="ru-RU"/>
        </a:p>
      </dgm:t>
    </dgm:pt>
    <dgm:pt modelId="{7879560F-A209-4C68-9D94-2CA8CD83B475}" type="pres">
      <dgm:prSet presAssocID="{5A05403C-DB62-4B67-8DB7-099476BF64E0}" presName="parentText" presStyleLbl="node1" presStyleIdx="1" presStyleCnt="2">
        <dgm:presLayoutVars>
          <dgm:chMax val="0"/>
          <dgm:bulletEnabled val="1"/>
        </dgm:presLayoutVars>
      </dgm:prSet>
      <dgm:spPr/>
      <dgm:t>
        <a:bodyPr/>
        <a:lstStyle/>
        <a:p>
          <a:endParaRPr lang="ru-RU"/>
        </a:p>
      </dgm:t>
    </dgm:pt>
    <dgm:pt modelId="{1E8B01D3-11C3-4934-AD4D-0AD989B7A090}" type="pres">
      <dgm:prSet presAssocID="{5A05403C-DB62-4B67-8DB7-099476BF64E0}" presName="childText" presStyleLbl="revTx" presStyleIdx="1" presStyleCnt="2">
        <dgm:presLayoutVars>
          <dgm:bulletEnabled val="1"/>
        </dgm:presLayoutVars>
      </dgm:prSet>
      <dgm:spPr/>
      <dgm:t>
        <a:bodyPr/>
        <a:lstStyle/>
        <a:p>
          <a:endParaRPr lang="ru-RU"/>
        </a:p>
      </dgm:t>
    </dgm:pt>
  </dgm:ptLst>
  <dgm:cxnLst>
    <dgm:cxn modelId="{8AED99AC-20F0-4DCC-876F-036BF77AB89C}" type="presOf" srcId="{5A05403C-DB62-4B67-8DB7-099476BF64E0}" destId="{7879560F-A209-4C68-9D94-2CA8CD83B475}" srcOrd="0" destOrd="0" presId="urn:microsoft.com/office/officeart/2005/8/layout/vList2"/>
    <dgm:cxn modelId="{0613E19B-9473-48E2-8DE8-149B10EB9DEE}" srcId="{C17833A6-3328-4223-A88C-C0DE53D5BD16}" destId="{0949E100-96B9-4050-9C31-FC75F7AB51C1}" srcOrd="0" destOrd="0" parTransId="{47A08DD1-5433-47D2-81B3-A72CAE3A88C3}" sibTransId="{48E56CEE-93ED-4533-8C92-F157FE7A199C}"/>
    <dgm:cxn modelId="{33FCDD38-C80A-45FB-86ED-24D46D2428E5}" type="presOf" srcId="{C17833A6-3328-4223-A88C-C0DE53D5BD16}" destId="{5495276E-55E4-4B74-8624-11324ABF7370}" srcOrd="0" destOrd="0" presId="urn:microsoft.com/office/officeart/2005/8/layout/vList2"/>
    <dgm:cxn modelId="{41F21277-9D6E-4573-B959-D8B078A183E5}" type="presOf" srcId="{0949E100-96B9-4050-9C31-FC75F7AB51C1}" destId="{AB0F5FD3-7FF3-4E4F-A344-05191F7E64D7}" srcOrd="0" destOrd="0" presId="urn:microsoft.com/office/officeart/2005/8/layout/vList2"/>
    <dgm:cxn modelId="{2A64C185-35B6-48F1-9B40-C71ED7EA65ED}" type="presOf" srcId="{C88B363F-3D2D-4626-B87C-FEC6BB5401DF}" destId="{2DD24363-E9D7-45C4-93F0-9D21BEA2BEF0}" srcOrd="0" destOrd="0" presId="urn:microsoft.com/office/officeart/2005/8/layout/vList2"/>
    <dgm:cxn modelId="{18633348-3CD1-440E-9D53-043294C9C855}" srcId="{5A05403C-DB62-4B67-8DB7-099476BF64E0}" destId="{F3F73A55-47BA-4AE8-B611-12E34D4A4F43}" srcOrd="0" destOrd="0" parTransId="{AF5DC59A-571B-41BF-BC9D-2C0F52A3A872}" sibTransId="{CE1C8E5B-8308-42D8-AC2C-E0A77E7821B5}"/>
    <dgm:cxn modelId="{1D7CD580-1481-439B-8C5F-8495C682E020}" srcId="{C17833A6-3328-4223-A88C-C0DE53D5BD16}" destId="{5A05403C-DB62-4B67-8DB7-099476BF64E0}" srcOrd="1" destOrd="0" parTransId="{3393ECE8-83B3-46B1-8DB2-2E78D521E0E1}" sibTransId="{BFA4BD3E-228C-43FD-A2EB-DF591E8620AC}"/>
    <dgm:cxn modelId="{5E5C1DDB-6EF6-4C3A-81E6-4D6F75BF6C4D}" type="presOf" srcId="{F3F73A55-47BA-4AE8-B611-12E34D4A4F43}" destId="{1E8B01D3-11C3-4934-AD4D-0AD989B7A090}" srcOrd="0" destOrd="0" presId="urn:microsoft.com/office/officeart/2005/8/layout/vList2"/>
    <dgm:cxn modelId="{EA3BF175-EA6C-4EB5-9C4A-F480FCD46EEC}" srcId="{0949E100-96B9-4050-9C31-FC75F7AB51C1}" destId="{C88B363F-3D2D-4626-B87C-FEC6BB5401DF}" srcOrd="0" destOrd="0" parTransId="{0AFAD217-BE77-47BE-82DA-C0CD3D4ACC9F}" sibTransId="{D6A80D9E-DBC8-4FD8-BDBD-18A575D18E0D}"/>
    <dgm:cxn modelId="{EBBB9122-9649-4391-9365-1799DB0057B8}" type="presParOf" srcId="{5495276E-55E4-4B74-8624-11324ABF7370}" destId="{AB0F5FD3-7FF3-4E4F-A344-05191F7E64D7}" srcOrd="0" destOrd="0" presId="urn:microsoft.com/office/officeart/2005/8/layout/vList2"/>
    <dgm:cxn modelId="{9E1B420A-FC40-46C9-B998-6F922699FB1C}" type="presParOf" srcId="{5495276E-55E4-4B74-8624-11324ABF7370}" destId="{2DD24363-E9D7-45C4-93F0-9D21BEA2BEF0}" srcOrd="1" destOrd="0" presId="urn:microsoft.com/office/officeart/2005/8/layout/vList2"/>
    <dgm:cxn modelId="{B7DDD63C-A53E-46C2-9762-4D4C0DD703C2}" type="presParOf" srcId="{5495276E-55E4-4B74-8624-11324ABF7370}" destId="{7879560F-A209-4C68-9D94-2CA8CD83B475}" srcOrd="2" destOrd="0" presId="urn:microsoft.com/office/officeart/2005/8/layout/vList2"/>
    <dgm:cxn modelId="{D7298D85-D769-4F45-A51C-27CBDAC0D2A4}" type="presParOf" srcId="{5495276E-55E4-4B74-8624-11324ABF7370}" destId="{1E8B01D3-11C3-4934-AD4D-0AD989B7A09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7E455-DDDE-48D3-9FE5-96608184D1FA}">
      <dsp:nvSpPr>
        <dsp:cNvPr id="0" name=""/>
        <dsp:cNvSpPr/>
      </dsp:nvSpPr>
      <dsp:spPr>
        <a:xfrm>
          <a:off x="2847561" y="1007733"/>
          <a:ext cx="2510495" cy="251049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ru-RU" sz="2700" kern="1200" dirty="0" smtClean="0"/>
            <a:t>Компьютер</a:t>
          </a:r>
          <a:endParaRPr lang="ru-RU" sz="2700" kern="1200" dirty="0"/>
        </a:p>
      </dsp:txBody>
      <dsp:txXfrm>
        <a:off x="3215214" y="1375386"/>
        <a:ext cx="1775189" cy="1775189"/>
      </dsp:txXfrm>
    </dsp:sp>
    <dsp:sp modelId="{95CBC447-376F-455C-8DD2-00CE9C83034F}">
      <dsp:nvSpPr>
        <dsp:cNvPr id="0" name=""/>
        <dsp:cNvSpPr/>
      </dsp:nvSpPr>
      <dsp:spPr>
        <a:xfrm>
          <a:off x="2233431" y="448"/>
          <a:ext cx="3738754" cy="125524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u-RU" sz="2300" kern="1200" dirty="0" smtClean="0"/>
            <a:t>Печатать книги</a:t>
          </a:r>
          <a:endParaRPr lang="ru-RU" sz="2300" kern="1200" dirty="0"/>
        </a:p>
      </dsp:txBody>
      <dsp:txXfrm>
        <a:off x="2780959" y="184275"/>
        <a:ext cx="2643698" cy="887593"/>
      </dsp:txXfrm>
    </dsp:sp>
    <dsp:sp modelId="{91D14AA7-B910-4CC3-957D-74FD083C8A47}">
      <dsp:nvSpPr>
        <dsp:cNvPr id="0" name=""/>
        <dsp:cNvSpPr/>
      </dsp:nvSpPr>
      <dsp:spPr>
        <a:xfrm>
          <a:off x="5043488" y="1257293"/>
          <a:ext cx="2636057" cy="186848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u-RU" sz="2300" kern="1200" dirty="0" smtClean="0"/>
            <a:t>Выполнять чертежи</a:t>
          </a:r>
          <a:endParaRPr lang="ru-RU" sz="2300" kern="1200" dirty="0"/>
        </a:p>
      </dsp:txBody>
      <dsp:txXfrm>
        <a:off x="5429530" y="1530926"/>
        <a:ext cx="1863973" cy="1321220"/>
      </dsp:txXfrm>
    </dsp:sp>
    <dsp:sp modelId="{E176DED6-9A5D-476E-ABF0-74CB07C941EE}">
      <dsp:nvSpPr>
        <dsp:cNvPr id="0" name=""/>
        <dsp:cNvSpPr/>
      </dsp:nvSpPr>
      <dsp:spPr>
        <a:xfrm>
          <a:off x="2090553" y="3270267"/>
          <a:ext cx="4024511" cy="125524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u-RU" sz="2300" kern="1200" dirty="0" smtClean="0"/>
            <a:t>Производить расчёты</a:t>
          </a:r>
          <a:endParaRPr lang="ru-RU" sz="2300" kern="1200" dirty="0"/>
        </a:p>
      </dsp:txBody>
      <dsp:txXfrm>
        <a:off x="2679929" y="3454094"/>
        <a:ext cx="2845759" cy="887593"/>
      </dsp:txXfrm>
    </dsp:sp>
    <dsp:sp modelId="{056CBCCA-4CC5-4C15-BAE3-1242E114C6B4}">
      <dsp:nvSpPr>
        <dsp:cNvPr id="0" name=""/>
        <dsp:cNvSpPr/>
      </dsp:nvSpPr>
      <dsp:spPr>
        <a:xfrm>
          <a:off x="471462" y="1257295"/>
          <a:ext cx="2588094" cy="2011371"/>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u-RU" sz="2300" kern="1200" dirty="0" smtClean="0"/>
            <a:t>Использовать для управления</a:t>
          </a:r>
          <a:endParaRPr lang="ru-RU" sz="2300" kern="1200" dirty="0"/>
        </a:p>
      </dsp:txBody>
      <dsp:txXfrm>
        <a:off x="850480" y="1551853"/>
        <a:ext cx="1830058" cy="14222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87313-FE91-4383-8A5E-ABE3CBA69A77}">
      <dsp:nvSpPr>
        <dsp:cNvPr id="0" name=""/>
        <dsp:cNvSpPr/>
      </dsp:nvSpPr>
      <dsp:spPr>
        <a:xfrm>
          <a:off x="3474719" y="552"/>
          <a:ext cx="5212080" cy="2154694"/>
        </a:xfrm>
        <a:prstGeom prst="round2SameRect">
          <a:avLst/>
        </a:prstGeom>
        <a:solidFill>
          <a:schemeClr val="accent1">
            <a:alpha val="90000"/>
            <a:tint val="4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285750" lvl="1" indent="-285750" algn="l" defTabSz="1866900">
            <a:lnSpc>
              <a:spcPct val="90000"/>
            </a:lnSpc>
            <a:spcBef>
              <a:spcPct val="0"/>
            </a:spcBef>
            <a:spcAft>
              <a:spcPct val="15000"/>
            </a:spcAft>
            <a:buChar char="••"/>
          </a:pPr>
          <a:r>
            <a:rPr lang="ru-RU" sz="4200" kern="1200" dirty="0" smtClean="0"/>
            <a:t>результаты процесса усиливают его действие</a:t>
          </a:r>
          <a:endParaRPr lang="ru-RU" sz="4200" kern="1200" dirty="0"/>
        </a:p>
      </dsp:txBody>
      <dsp:txXfrm>
        <a:off x="3579902" y="105735"/>
        <a:ext cx="5001714" cy="2049511"/>
      </dsp:txXfrm>
    </dsp:sp>
    <dsp:sp modelId="{0F22DE89-4538-4273-8800-FD2BBD0EA081}">
      <dsp:nvSpPr>
        <dsp:cNvPr id="0" name=""/>
        <dsp:cNvSpPr/>
      </dsp:nvSpPr>
      <dsp:spPr>
        <a:xfrm>
          <a:off x="0" y="552"/>
          <a:ext cx="3474720" cy="2154694"/>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ru-RU" sz="3300" kern="1200" dirty="0" smtClean="0"/>
            <a:t>Положительная</a:t>
          </a:r>
          <a:endParaRPr lang="ru-RU" sz="3300" kern="1200" dirty="0"/>
        </a:p>
      </dsp:txBody>
      <dsp:txXfrm>
        <a:off x="105183" y="105735"/>
        <a:ext cx="3264354" cy="1944328"/>
      </dsp:txXfrm>
    </dsp:sp>
    <dsp:sp modelId="{5A194BF1-D26D-4B3C-BD31-E84540D99010}">
      <dsp:nvSpPr>
        <dsp:cNvPr id="0" name=""/>
        <dsp:cNvSpPr/>
      </dsp:nvSpPr>
      <dsp:spPr>
        <a:xfrm>
          <a:off x="3474719" y="2370716"/>
          <a:ext cx="5212080" cy="2154694"/>
        </a:xfrm>
        <a:prstGeom prst="round2DiagRect">
          <a:avLst/>
        </a:prstGeom>
        <a:solidFill>
          <a:schemeClr val="accent1">
            <a:alpha val="90000"/>
            <a:tint val="4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285750" lvl="1" indent="-285750" algn="l" defTabSz="1866900">
            <a:lnSpc>
              <a:spcPct val="90000"/>
            </a:lnSpc>
            <a:spcBef>
              <a:spcPct val="0"/>
            </a:spcBef>
            <a:spcAft>
              <a:spcPct val="15000"/>
            </a:spcAft>
            <a:buChar char="••"/>
          </a:pPr>
          <a:r>
            <a:rPr lang="ru-RU" sz="4200" kern="1200" dirty="0" smtClean="0"/>
            <a:t>результаты процесса ослабляют его действие</a:t>
          </a:r>
          <a:endParaRPr lang="ru-RU" sz="4200" kern="1200" dirty="0"/>
        </a:p>
      </dsp:txBody>
      <dsp:txXfrm>
        <a:off x="3579902" y="2475899"/>
        <a:ext cx="5001714" cy="1944328"/>
      </dsp:txXfrm>
    </dsp:sp>
    <dsp:sp modelId="{4DDD2AAA-F77C-417D-8AE7-B72A9134676F}">
      <dsp:nvSpPr>
        <dsp:cNvPr id="0" name=""/>
        <dsp:cNvSpPr/>
      </dsp:nvSpPr>
      <dsp:spPr>
        <a:xfrm>
          <a:off x="0" y="2370716"/>
          <a:ext cx="3474720" cy="2154694"/>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ru-RU" sz="3300" kern="1200" dirty="0" smtClean="0"/>
            <a:t>Отрицательная</a:t>
          </a:r>
          <a:endParaRPr lang="ru-RU" sz="3300" kern="1200" dirty="0"/>
        </a:p>
      </dsp:txBody>
      <dsp:txXfrm>
        <a:off x="105183" y="2475899"/>
        <a:ext cx="3264354" cy="19443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E26D4-1A06-4AE6-B31C-D8801468FBEB}">
      <dsp:nvSpPr>
        <dsp:cNvPr id="0" name=""/>
        <dsp:cNvSpPr/>
      </dsp:nvSpPr>
      <dsp:spPr>
        <a:xfrm>
          <a:off x="0" y="0"/>
          <a:ext cx="6995160" cy="1405896"/>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ru-RU" sz="4000" kern="1200" dirty="0" smtClean="0"/>
            <a:t>Жесткую</a:t>
          </a:r>
          <a:endParaRPr lang="ru-RU" sz="4000" kern="1200" dirty="0"/>
        </a:p>
      </dsp:txBody>
      <dsp:txXfrm>
        <a:off x="41177" y="41177"/>
        <a:ext cx="5478089" cy="1323542"/>
      </dsp:txXfrm>
    </dsp:sp>
    <dsp:sp modelId="{1FEB91E5-E2BF-4149-A192-5160EF9AA579}">
      <dsp:nvSpPr>
        <dsp:cNvPr id="0" name=""/>
        <dsp:cNvSpPr/>
      </dsp:nvSpPr>
      <dsp:spPr>
        <a:xfrm>
          <a:off x="617219" y="1640211"/>
          <a:ext cx="6995160" cy="1405896"/>
        </a:xfrm>
        <a:prstGeom prst="roundRect">
          <a:avLst>
            <a:gd name="adj" fmla="val 10000"/>
          </a:avLst>
        </a:prstGeom>
        <a:solidFill>
          <a:schemeClr val="accent3">
            <a:hueOff val="5625132"/>
            <a:satOff val="-8440"/>
            <a:lumOff val="-137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ru-RU" sz="4000" kern="1200" dirty="0" smtClean="0"/>
            <a:t>Дифференцирующую</a:t>
          </a:r>
          <a:endParaRPr lang="ru-RU" sz="4000" kern="1200" dirty="0"/>
        </a:p>
      </dsp:txBody>
      <dsp:txXfrm>
        <a:off x="658396" y="1681388"/>
        <a:ext cx="5381753" cy="1323541"/>
      </dsp:txXfrm>
    </dsp:sp>
    <dsp:sp modelId="{C5DDCCF7-523E-45DE-B643-4E93BD71B9A7}">
      <dsp:nvSpPr>
        <dsp:cNvPr id="0" name=""/>
        <dsp:cNvSpPr/>
      </dsp:nvSpPr>
      <dsp:spPr>
        <a:xfrm>
          <a:off x="1234439" y="3280423"/>
          <a:ext cx="6995160" cy="1405896"/>
        </a:xfrm>
        <a:prstGeom prst="roundRect">
          <a:avLst>
            <a:gd name="adj" fmla="val 10000"/>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ru-RU" sz="4000" kern="1200" dirty="0" smtClean="0"/>
            <a:t>Интегрирующую</a:t>
          </a:r>
          <a:endParaRPr lang="ru-RU" sz="4000" kern="1200" dirty="0"/>
        </a:p>
      </dsp:txBody>
      <dsp:txXfrm>
        <a:off x="1275616" y="3321600"/>
        <a:ext cx="5381753" cy="1323542"/>
      </dsp:txXfrm>
    </dsp:sp>
    <dsp:sp modelId="{DC75D16A-10B5-4B21-9E98-5A9ED6C9FFA2}">
      <dsp:nvSpPr>
        <dsp:cNvPr id="0" name=""/>
        <dsp:cNvSpPr/>
      </dsp:nvSpPr>
      <dsp:spPr>
        <a:xfrm>
          <a:off x="6081327" y="1066137"/>
          <a:ext cx="913832" cy="913832"/>
        </a:xfrm>
        <a:prstGeom prst="downArrow">
          <a:avLst>
            <a:gd name="adj1" fmla="val 55000"/>
            <a:gd name="adj2" fmla="val 45000"/>
          </a:avLst>
        </a:prstGeom>
        <a:solidFill>
          <a:schemeClr val="accent3">
            <a:tint val="40000"/>
            <a:alpha val="90000"/>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ru-RU" sz="4000" kern="1200"/>
        </a:p>
      </dsp:txBody>
      <dsp:txXfrm>
        <a:off x="6286939" y="1066137"/>
        <a:ext cx="502608" cy="687659"/>
      </dsp:txXfrm>
    </dsp:sp>
    <dsp:sp modelId="{4A6CC997-70EB-466A-B169-C30FF26EE8FD}">
      <dsp:nvSpPr>
        <dsp:cNvPr id="0" name=""/>
        <dsp:cNvSpPr/>
      </dsp:nvSpPr>
      <dsp:spPr>
        <a:xfrm>
          <a:off x="6698547" y="2696977"/>
          <a:ext cx="913832" cy="913832"/>
        </a:xfrm>
        <a:prstGeom prst="downArrow">
          <a:avLst>
            <a:gd name="adj1" fmla="val 55000"/>
            <a:gd name="adj2" fmla="val 45000"/>
          </a:avLst>
        </a:prstGeom>
        <a:solidFill>
          <a:schemeClr val="accent3">
            <a:tint val="40000"/>
            <a:alpha val="90000"/>
            <a:hueOff val="10716850"/>
            <a:satOff val="-13793"/>
            <a:lumOff val="-1075"/>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ru-RU" sz="4000" kern="1200"/>
        </a:p>
      </dsp:txBody>
      <dsp:txXfrm>
        <a:off x="6904159" y="2696977"/>
        <a:ext cx="502608" cy="6876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AEFFB-1C4A-4005-BE8A-45C11122A4F4}">
      <dsp:nvSpPr>
        <dsp:cNvPr id="0" name=""/>
        <dsp:cNvSpPr/>
      </dsp:nvSpPr>
      <dsp:spPr>
        <a:xfrm rot="10800000">
          <a:off x="1655091" y="1406"/>
          <a:ext cx="5472684" cy="110653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951" tIns="106680" rIns="199136" bIns="106680" numCol="1" spcCol="1270" anchor="ctr" anchorCtr="0">
          <a:noAutofit/>
        </a:bodyPr>
        <a:lstStyle/>
        <a:p>
          <a:pPr lvl="0" algn="ctr" defTabSz="1244600">
            <a:lnSpc>
              <a:spcPct val="90000"/>
            </a:lnSpc>
            <a:spcBef>
              <a:spcPct val="0"/>
            </a:spcBef>
            <a:spcAft>
              <a:spcPct val="35000"/>
            </a:spcAft>
          </a:pPr>
          <a:r>
            <a:rPr lang="ru-RU" sz="2800" kern="1200" dirty="0" smtClean="0"/>
            <a:t>Автоматические </a:t>
          </a:r>
          <a:endParaRPr lang="ru-RU" sz="2800" kern="1200" dirty="0"/>
        </a:p>
      </dsp:txBody>
      <dsp:txXfrm rot="10800000">
        <a:off x="1931725" y="1406"/>
        <a:ext cx="5196050" cy="1106535"/>
      </dsp:txXfrm>
    </dsp:sp>
    <dsp:sp modelId="{6E93E2C4-79D1-4CC8-AFDC-C4B4FE26A458}">
      <dsp:nvSpPr>
        <dsp:cNvPr id="0" name=""/>
        <dsp:cNvSpPr/>
      </dsp:nvSpPr>
      <dsp:spPr>
        <a:xfrm>
          <a:off x="1101824" y="1406"/>
          <a:ext cx="1106535" cy="110653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238B3B-2F5A-4E9E-A00B-987D00A7C3DC}">
      <dsp:nvSpPr>
        <dsp:cNvPr id="0" name=""/>
        <dsp:cNvSpPr/>
      </dsp:nvSpPr>
      <dsp:spPr>
        <a:xfrm rot="10800000">
          <a:off x="1655091" y="1438251"/>
          <a:ext cx="5472684" cy="110653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951" tIns="106680" rIns="199136" bIns="106680" numCol="1" spcCol="1270" anchor="ctr" anchorCtr="0">
          <a:noAutofit/>
        </a:bodyPr>
        <a:lstStyle/>
        <a:p>
          <a:pPr lvl="0" algn="ctr" defTabSz="1244600">
            <a:lnSpc>
              <a:spcPct val="90000"/>
            </a:lnSpc>
            <a:spcBef>
              <a:spcPct val="0"/>
            </a:spcBef>
            <a:spcAft>
              <a:spcPct val="35000"/>
            </a:spcAft>
          </a:pPr>
          <a:r>
            <a:rPr lang="ru-RU" sz="2800" kern="1200" dirty="0" smtClean="0"/>
            <a:t>Неавтоматические</a:t>
          </a:r>
          <a:endParaRPr lang="ru-RU" sz="2800" kern="1200" dirty="0"/>
        </a:p>
      </dsp:txBody>
      <dsp:txXfrm rot="10800000">
        <a:off x="1931725" y="1438251"/>
        <a:ext cx="5196050" cy="1106535"/>
      </dsp:txXfrm>
    </dsp:sp>
    <dsp:sp modelId="{5F95C38B-4498-4FBB-9FA9-C36D7D2B923B}">
      <dsp:nvSpPr>
        <dsp:cNvPr id="0" name=""/>
        <dsp:cNvSpPr/>
      </dsp:nvSpPr>
      <dsp:spPr>
        <a:xfrm>
          <a:off x="1101824" y="1438251"/>
          <a:ext cx="1106535" cy="110653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B78B3B-88AA-4C22-B808-F1E46D3021AF}">
      <dsp:nvSpPr>
        <dsp:cNvPr id="0" name=""/>
        <dsp:cNvSpPr/>
      </dsp:nvSpPr>
      <dsp:spPr>
        <a:xfrm rot="10800000">
          <a:off x="1655091" y="2875095"/>
          <a:ext cx="5472684" cy="110653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7951" tIns="106680" rIns="199136" bIns="106680" numCol="1" spcCol="1270" anchor="ctr" anchorCtr="0">
          <a:noAutofit/>
        </a:bodyPr>
        <a:lstStyle/>
        <a:p>
          <a:pPr lvl="0" algn="ctr" defTabSz="1244600">
            <a:lnSpc>
              <a:spcPct val="90000"/>
            </a:lnSpc>
            <a:spcBef>
              <a:spcPct val="0"/>
            </a:spcBef>
            <a:spcAft>
              <a:spcPct val="35000"/>
            </a:spcAft>
          </a:pPr>
          <a:r>
            <a:rPr lang="ru-RU" sz="2800" kern="1200" dirty="0" smtClean="0"/>
            <a:t>Автоматизированные</a:t>
          </a:r>
          <a:endParaRPr lang="ru-RU" sz="2800" kern="1200" dirty="0"/>
        </a:p>
      </dsp:txBody>
      <dsp:txXfrm rot="10800000">
        <a:off x="1931725" y="2875095"/>
        <a:ext cx="5196050" cy="1106535"/>
      </dsp:txXfrm>
    </dsp:sp>
    <dsp:sp modelId="{1E070E76-620F-4FD6-89AE-CA3BE7450DE1}">
      <dsp:nvSpPr>
        <dsp:cNvPr id="0" name=""/>
        <dsp:cNvSpPr/>
      </dsp:nvSpPr>
      <dsp:spPr>
        <a:xfrm>
          <a:off x="1101824" y="2875095"/>
          <a:ext cx="1106535" cy="110653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F8FD7-5DE9-4A48-B3C6-043E5D5F56C8}">
      <dsp:nvSpPr>
        <dsp:cNvPr id="0" name=""/>
        <dsp:cNvSpPr/>
      </dsp:nvSpPr>
      <dsp:spPr>
        <a:xfrm rot="5400000">
          <a:off x="-328168" y="329318"/>
          <a:ext cx="2187788" cy="1531452"/>
        </a:xfrm>
        <a:prstGeom prst="chevron">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ru-RU" sz="3800" kern="1200" dirty="0" smtClean="0"/>
            <a:t>первое</a:t>
          </a:r>
          <a:endParaRPr lang="ru-RU" sz="3800" kern="1200" dirty="0"/>
        </a:p>
      </dsp:txBody>
      <dsp:txXfrm rot="-5400000">
        <a:off x="0" y="766876"/>
        <a:ext cx="1531452" cy="656336"/>
      </dsp:txXfrm>
    </dsp:sp>
    <dsp:sp modelId="{3D54AB2B-ECA8-4AB3-B815-35FABE36033E}">
      <dsp:nvSpPr>
        <dsp:cNvPr id="0" name=""/>
        <dsp:cNvSpPr/>
      </dsp:nvSpPr>
      <dsp:spPr>
        <a:xfrm rot="5400000">
          <a:off x="4626694" y="-3094092"/>
          <a:ext cx="1422062" cy="761254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t>между компьютером и объектом управления должна быть обеспечена прямая и обратная связь</a:t>
          </a:r>
          <a:endParaRPr lang="ru-RU" sz="2800" kern="1200" dirty="0"/>
        </a:p>
      </dsp:txBody>
      <dsp:txXfrm rot="-5400000">
        <a:off x="1531452" y="70569"/>
        <a:ext cx="7543128" cy="1283224"/>
      </dsp:txXfrm>
    </dsp:sp>
    <dsp:sp modelId="{DF428249-182E-4C38-A9ED-0DF3D25E3AC3}">
      <dsp:nvSpPr>
        <dsp:cNvPr id="0" name=""/>
        <dsp:cNvSpPr/>
      </dsp:nvSpPr>
      <dsp:spPr>
        <a:xfrm rot="5400000">
          <a:off x="-523876" y="2515552"/>
          <a:ext cx="2579206" cy="1531452"/>
        </a:xfrm>
        <a:prstGeom prst="chevron">
          <a:avLst/>
        </a:prstGeom>
        <a:solidFill>
          <a:schemeClr val="accent3">
            <a:hueOff val="11250264"/>
            <a:satOff val="-16880"/>
            <a:lumOff val="-2745"/>
            <a:alphaOff val="0"/>
          </a:schemeClr>
        </a:solidFill>
        <a:ln w="9525" cap="flat" cmpd="sng" algn="ctr">
          <a:solidFill>
            <a:schemeClr val="accent3">
              <a:hueOff val="11250264"/>
              <a:satOff val="-16880"/>
              <a:lumOff val="-2745"/>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ru-RU" sz="3800" kern="1200" dirty="0" smtClean="0"/>
            <a:t>второе</a:t>
          </a:r>
          <a:endParaRPr lang="ru-RU" sz="3800" kern="1200" dirty="0"/>
        </a:p>
      </dsp:txBody>
      <dsp:txXfrm rot="-5400000">
        <a:off x="1" y="2757401"/>
        <a:ext cx="1531452" cy="1047754"/>
      </dsp:txXfrm>
    </dsp:sp>
    <dsp:sp modelId="{E176F7B2-C600-44AB-8710-18EE97F4900E}">
      <dsp:nvSpPr>
        <dsp:cNvPr id="0" name=""/>
        <dsp:cNvSpPr/>
      </dsp:nvSpPr>
      <dsp:spPr>
        <a:xfrm rot="5400000">
          <a:off x="4371917" y="-907858"/>
          <a:ext cx="1931616" cy="7612547"/>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t>в память компьютера должна быть заложена программа управления (алгоритм, записанный на языке программирования)</a:t>
          </a:r>
          <a:endParaRPr lang="ru-RU" sz="2800" kern="1200" dirty="0"/>
        </a:p>
      </dsp:txBody>
      <dsp:txXfrm rot="-5400000">
        <a:off x="1531452" y="2026901"/>
        <a:ext cx="7518253" cy="17430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6CF37-9BA1-49CB-9E76-10634FA34291}">
      <dsp:nvSpPr>
        <dsp:cNvPr id="0" name=""/>
        <dsp:cNvSpPr/>
      </dsp:nvSpPr>
      <dsp:spPr>
        <a:xfrm>
          <a:off x="0" y="365148"/>
          <a:ext cx="82296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9B98030C-7CE3-4978-978B-6AA6C2417491}">
      <dsp:nvSpPr>
        <dsp:cNvPr id="0" name=""/>
        <dsp:cNvSpPr/>
      </dsp:nvSpPr>
      <dsp:spPr>
        <a:xfrm>
          <a:off x="411480" y="25668"/>
          <a:ext cx="5760720" cy="67896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ru-RU" sz="2300" kern="1200" dirty="0" smtClean="0"/>
            <a:t>автопилот в самолете</a:t>
          </a:r>
          <a:endParaRPr lang="ru-RU" sz="2300" kern="1200" dirty="0"/>
        </a:p>
      </dsp:txBody>
      <dsp:txXfrm>
        <a:off x="444624" y="58812"/>
        <a:ext cx="5694432" cy="612672"/>
      </dsp:txXfrm>
    </dsp:sp>
    <dsp:sp modelId="{5D6AF632-4E5D-4218-B471-7B21EEBAF4BA}">
      <dsp:nvSpPr>
        <dsp:cNvPr id="0" name=""/>
        <dsp:cNvSpPr/>
      </dsp:nvSpPr>
      <dsp:spPr>
        <a:xfrm>
          <a:off x="0" y="1408428"/>
          <a:ext cx="82296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F171B71E-60E6-4DE0-9A85-E10681BDE5CC}">
      <dsp:nvSpPr>
        <dsp:cNvPr id="0" name=""/>
        <dsp:cNvSpPr/>
      </dsp:nvSpPr>
      <dsp:spPr>
        <a:xfrm>
          <a:off x="411480" y="1068948"/>
          <a:ext cx="5760720" cy="67896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ru-RU" sz="2300" kern="1200" dirty="0" smtClean="0"/>
            <a:t>автоматическая линия на заводе</a:t>
          </a:r>
          <a:endParaRPr lang="ru-RU" sz="2300" kern="1200" dirty="0"/>
        </a:p>
      </dsp:txBody>
      <dsp:txXfrm>
        <a:off x="444624" y="1102092"/>
        <a:ext cx="5694432" cy="612672"/>
      </dsp:txXfrm>
    </dsp:sp>
    <dsp:sp modelId="{13940113-2490-4298-A004-FAC57DE3CFF2}">
      <dsp:nvSpPr>
        <dsp:cNvPr id="0" name=""/>
        <dsp:cNvSpPr/>
      </dsp:nvSpPr>
      <dsp:spPr>
        <a:xfrm>
          <a:off x="0" y="2451708"/>
          <a:ext cx="82296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1FC9F34D-6DBD-4825-90AD-2552E11C2BDF}">
      <dsp:nvSpPr>
        <dsp:cNvPr id="0" name=""/>
        <dsp:cNvSpPr/>
      </dsp:nvSpPr>
      <dsp:spPr>
        <a:xfrm>
          <a:off x="411480" y="2112228"/>
          <a:ext cx="5760720" cy="67896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ru-RU" sz="2300" kern="1200" dirty="0" smtClean="0"/>
            <a:t>ускоритель элементарных частиц</a:t>
          </a:r>
          <a:endParaRPr lang="ru-RU" sz="2300" kern="1200" dirty="0"/>
        </a:p>
      </dsp:txBody>
      <dsp:txXfrm>
        <a:off x="444624" y="2145372"/>
        <a:ext cx="5694432" cy="612672"/>
      </dsp:txXfrm>
    </dsp:sp>
    <dsp:sp modelId="{2F4DAAA7-A075-4EF6-B651-7E0F2DF804B3}">
      <dsp:nvSpPr>
        <dsp:cNvPr id="0" name=""/>
        <dsp:cNvSpPr/>
      </dsp:nvSpPr>
      <dsp:spPr>
        <a:xfrm>
          <a:off x="0" y="3494988"/>
          <a:ext cx="82296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61532A6E-3050-4CB4-A4EE-A7432F87A764}">
      <dsp:nvSpPr>
        <dsp:cNvPr id="0" name=""/>
        <dsp:cNvSpPr/>
      </dsp:nvSpPr>
      <dsp:spPr>
        <a:xfrm>
          <a:off x="411480" y="3155508"/>
          <a:ext cx="5760720" cy="67896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ru-RU" sz="2300" kern="1200" dirty="0" smtClean="0"/>
            <a:t>атомный реактор на электростанции</a:t>
          </a:r>
          <a:endParaRPr lang="ru-RU" sz="2300" kern="1200" dirty="0"/>
        </a:p>
      </dsp:txBody>
      <dsp:txXfrm>
        <a:off x="444624" y="3188652"/>
        <a:ext cx="5694432" cy="612672"/>
      </dsp:txXfrm>
    </dsp:sp>
    <dsp:sp modelId="{68E01600-C6ED-4F6A-89F8-568DDACEA58D}">
      <dsp:nvSpPr>
        <dsp:cNvPr id="0" name=""/>
        <dsp:cNvSpPr/>
      </dsp:nvSpPr>
      <dsp:spPr>
        <a:xfrm>
          <a:off x="0" y="4538268"/>
          <a:ext cx="82296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F6BC660C-29A6-447B-BD8E-B5B98277931F}">
      <dsp:nvSpPr>
        <dsp:cNvPr id="0" name=""/>
        <dsp:cNvSpPr/>
      </dsp:nvSpPr>
      <dsp:spPr>
        <a:xfrm>
          <a:off x="411480" y="4198788"/>
          <a:ext cx="5760720" cy="678960"/>
        </a:xfrm>
        <a:prstGeom prst="round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ru-RU" sz="2300" kern="1200" dirty="0" smtClean="0"/>
            <a:t>и пр.</a:t>
          </a:r>
          <a:endParaRPr lang="ru-RU" sz="2300" kern="1200" dirty="0"/>
        </a:p>
      </dsp:txBody>
      <dsp:txXfrm>
        <a:off x="444624" y="4231932"/>
        <a:ext cx="569443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15B8-448A-4DE4-8276-7D1D3D983EA1}">
      <dsp:nvSpPr>
        <dsp:cNvPr id="0" name=""/>
        <dsp:cNvSpPr/>
      </dsp:nvSpPr>
      <dsp:spPr>
        <a:xfrm>
          <a:off x="-554387" y="-28582"/>
          <a:ext cx="1498170" cy="4757758"/>
        </a:xfrm>
        <a:prstGeom prst="pie">
          <a:avLst>
            <a:gd name="adj1" fmla="val 5400000"/>
            <a:gd name="adj2" fmla="val 1620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F62E157-83AB-4420-B73E-4CA7E082D693}">
      <dsp:nvSpPr>
        <dsp:cNvPr id="0" name=""/>
        <dsp:cNvSpPr/>
      </dsp:nvSpPr>
      <dsp:spPr>
        <a:xfrm>
          <a:off x="161520" y="0"/>
          <a:ext cx="8256173" cy="4757758"/>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ru-RU" sz="3200" kern="1200" dirty="0" smtClean="0"/>
            <a:t>Человек</a:t>
          </a:r>
          <a:endParaRPr lang="ru-RU" sz="3200" kern="1200" dirty="0"/>
        </a:p>
      </dsp:txBody>
      <dsp:txXfrm>
        <a:off x="161520" y="0"/>
        <a:ext cx="4128086" cy="1427330"/>
      </dsp:txXfrm>
    </dsp:sp>
    <dsp:sp modelId="{742C34F3-6534-4262-83D2-123C95314157}">
      <dsp:nvSpPr>
        <dsp:cNvPr id="0" name=""/>
        <dsp:cNvSpPr/>
      </dsp:nvSpPr>
      <dsp:spPr>
        <a:xfrm>
          <a:off x="-197184" y="1471612"/>
          <a:ext cx="775268" cy="3235414"/>
        </a:xfrm>
        <a:prstGeom prst="pie">
          <a:avLst>
            <a:gd name="adj1" fmla="val 5400000"/>
            <a:gd name="adj2" fmla="val 16200000"/>
          </a:avLst>
        </a:prstGeom>
        <a:solidFill>
          <a:schemeClr val="accent3">
            <a:hueOff val="5625132"/>
            <a:satOff val="-8440"/>
            <a:lumOff val="-137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513BAAC-28DB-4B97-BC65-4CCC6FB9EAFA}">
      <dsp:nvSpPr>
        <dsp:cNvPr id="0" name=""/>
        <dsp:cNvSpPr/>
      </dsp:nvSpPr>
      <dsp:spPr>
        <a:xfrm>
          <a:off x="185734" y="1462567"/>
          <a:ext cx="8158751" cy="3253475"/>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ts val="0"/>
            </a:spcAft>
          </a:pPr>
          <a:r>
            <a:rPr lang="ru-RU" sz="3200" kern="1200" dirty="0" smtClean="0"/>
            <a:t>Светофор </a:t>
          </a:r>
        </a:p>
        <a:p>
          <a:pPr lvl="0" algn="l" defTabSz="1422400">
            <a:lnSpc>
              <a:spcPct val="90000"/>
            </a:lnSpc>
            <a:spcBef>
              <a:spcPct val="0"/>
            </a:spcBef>
            <a:spcAft>
              <a:spcPts val="0"/>
            </a:spcAft>
          </a:pPr>
          <a:r>
            <a:rPr lang="ru-RU" sz="3200" kern="1200" dirty="0" smtClean="0"/>
            <a:t>разными </a:t>
          </a:r>
        </a:p>
        <a:p>
          <a:pPr lvl="0" algn="l" defTabSz="1422400">
            <a:lnSpc>
              <a:spcPct val="90000"/>
            </a:lnSpc>
            <a:spcBef>
              <a:spcPct val="0"/>
            </a:spcBef>
            <a:spcAft>
              <a:spcPts val="0"/>
            </a:spcAft>
          </a:pPr>
          <a:r>
            <a:rPr lang="ru-RU" sz="3200" kern="1200" dirty="0" smtClean="0"/>
            <a:t>цветами</a:t>
          </a:r>
          <a:endParaRPr lang="ru-RU" sz="3200" kern="1200" dirty="0"/>
        </a:p>
      </dsp:txBody>
      <dsp:txXfrm>
        <a:off x="185734" y="1462567"/>
        <a:ext cx="4079375" cy="1501603"/>
      </dsp:txXfrm>
    </dsp:sp>
    <dsp:sp modelId="{0AEE3BDF-7484-4CBC-BD1A-1FF1EED42431}">
      <dsp:nvSpPr>
        <dsp:cNvPr id="0" name=""/>
        <dsp:cNvSpPr/>
      </dsp:nvSpPr>
      <dsp:spPr>
        <a:xfrm>
          <a:off x="17135" y="3257555"/>
          <a:ext cx="336649" cy="1427325"/>
        </a:xfrm>
        <a:prstGeom prst="pie">
          <a:avLst>
            <a:gd name="adj1" fmla="val 5400000"/>
            <a:gd name="adj2" fmla="val 16200000"/>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62284D6-ED83-49AB-931D-BE34B287CC82}">
      <dsp:nvSpPr>
        <dsp:cNvPr id="0" name=""/>
        <dsp:cNvSpPr/>
      </dsp:nvSpPr>
      <dsp:spPr>
        <a:xfrm>
          <a:off x="185734" y="3330434"/>
          <a:ext cx="8162384" cy="1427325"/>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ru-RU" sz="3200" kern="1200" dirty="0" smtClean="0"/>
            <a:t>Хозяин</a:t>
          </a:r>
          <a:endParaRPr lang="ru-RU" sz="3200" kern="1200" dirty="0"/>
        </a:p>
      </dsp:txBody>
      <dsp:txXfrm>
        <a:off x="185734" y="3330434"/>
        <a:ext cx="4081192" cy="1427325"/>
      </dsp:txXfrm>
    </dsp:sp>
    <dsp:sp modelId="{B1E93B21-9129-4B6F-98EA-81F993B05948}">
      <dsp:nvSpPr>
        <dsp:cNvPr id="0" name=""/>
        <dsp:cNvSpPr/>
      </dsp:nvSpPr>
      <dsp:spPr>
        <a:xfrm>
          <a:off x="2070768" y="42853"/>
          <a:ext cx="6328302" cy="142733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t>нажимает клавишу</a:t>
          </a:r>
          <a:endParaRPr lang="ru-RU" sz="2800" kern="1200" dirty="0"/>
        </a:p>
        <a:p>
          <a:pPr marL="285750" lvl="1" indent="-285750" algn="l" defTabSz="1244600">
            <a:lnSpc>
              <a:spcPct val="90000"/>
            </a:lnSpc>
            <a:spcBef>
              <a:spcPct val="0"/>
            </a:spcBef>
            <a:spcAft>
              <a:spcPct val="15000"/>
            </a:spcAft>
            <a:buChar char="••"/>
          </a:pPr>
          <a:r>
            <a:rPr lang="ru-RU" sz="2800" kern="1200" dirty="0" smtClean="0"/>
            <a:t>поворачивает ручку управления телевизором</a:t>
          </a:r>
          <a:endParaRPr lang="ru-RU" sz="2800" kern="1200" dirty="0"/>
        </a:p>
      </dsp:txBody>
      <dsp:txXfrm>
        <a:off x="2070768" y="42853"/>
        <a:ext cx="6328302" cy="1427330"/>
      </dsp:txXfrm>
    </dsp:sp>
    <dsp:sp modelId="{49DD81C2-D74E-424D-9283-7DD7F2BECAE4}">
      <dsp:nvSpPr>
        <dsp:cNvPr id="0" name=""/>
        <dsp:cNvSpPr/>
      </dsp:nvSpPr>
      <dsp:spPr>
        <a:xfrm>
          <a:off x="2045739" y="1828802"/>
          <a:ext cx="6298856" cy="142732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t>управляет движением автомобилей</a:t>
          </a:r>
          <a:endParaRPr lang="ru-RU" sz="2800" kern="1200" dirty="0"/>
        </a:p>
        <a:p>
          <a:pPr marL="285750" lvl="1" indent="-285750" algn="l" defTabSz="1244600">
            <a:lnSpc>
              <a:spcPct val="90000"/>
            </a:lnSpc>
            <a:spcBef>
              <a:spcPct val="0"/>
            </a:spcBef>
            <a:spcAft>
              <a:spcPct val="15000"/>
            </a:spcAft>
            <a:buChar char="••"/>
          </a:pPr>
          <a:r>
            <a:rPr lang="ru-RU" sz="2800" kern="1200" dirty="0" smtClean="0"/>
            <a:t>управляет движением пешеходов на перекрестке</a:t>
          </a:r>
          <a:endParaRPr lang="ru-RU" sz="2800" kern="1200" dirty="0"/>
        </a:p>
        <a:p>
          <a:pPr marL="285750" lvl="1" indent="-285750" algn="l" defTabSz="1244600">
            <a:lnSpc>
              <a:spcPct val="90000"/>
            </a:lnSpc>
            <a:spcBef>
              <a:spcPct val="0"/>
            </a:spcBef>
            <a:spcAft>
              <a:spcPct val="15000"/>
            </a:spcAft>
            <a:buChar char="••"/>
          </a:pPr>
          <a:endParaRPr lang="ru-RU" sz="2800" kern="1200" dirty="0"/>
        </a:p>
      </dsp:txBody>
      <dsp:txXfrm>
        <a:off x="2045739" y="1828802"/>
        <a:ext cx="6298856" cy="1427325"/>
      </dsp:txXfrm>
    </dsp:sp>
    <dsp:sp modelId="{D662071C-6EFF-46DB-9A07-5E4F5D558D84}">
      <dsp:nvSpPr>
        <dsp:cNvPr id="0" name=""/>
        <dsp:cNvSpPr/>
      </dsp:nvSpPr>
      <dsp:spPr>
        <a:xfrm>
          <a:off x="2057016" y="3328993"/>
          <a:ext cx="6126628" cy="142732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36000" rIns="247650" bIns="3600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t>голосом подает команду собаке</a:t>
          </a:r>
          <a:endParaRPr lang="ru-RU" sz="2800" kern="1200" dirty="0"/>
        </a:p>
      </dsp:txBody>
      <dsp:txXfrm>
        <a:off x="2057016" y="3328993"/>
        <a:ext cx="6126628" cy="1427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0DB0B-3A33-4364-B814-84DAE4C4B454}">
      <dsp:nvSpPr>
        <dsp:cNvPr id="0" name=""/>
        <dsp:cNvSpPr/>
      </dsp:nvSpPr>
      <dsp:spPr>
        <a:xfrm>
          <a:off x="310005" y="0"/>
          <a:ext cx="5679087" cy="4525963"/>
        </a:xfrm>
        <a:prstGeom prst="triangl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F38CF78-BDBA-49AA-9071-61A70977BA0D}">
      <dsp:nvSpPr>
        <dsp:cNvPr id="0" name=""/>
        <dsp:cNvSpPr/>
      </dsp:nvSpPr>
      <dsp:spPr>
        <a:xfrm>
          <a:off x="2950678" y="455027"/>
          <a:ext cx="3339617" cy="1071380"/>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включить/выключить</a:t>
          </a:r>
          <a:endParaRPr lang="ru-RU" sz="2400" kern="1200" dirty="0"/>
        </a:p>
      </dsp:txBody>
      <dsp:txXfrm>
        <a:off x="3002978" y="507327"/>
        <a:ext cx="3235017" cy="966780"/>
      </dsp:txXfrm>
    </dsp:sp>
    <dsp:sp modelId="{7043B967-B314-4560-891B-7AC68203FF45}">
      <dsp:nvSpPr>
        <dsp:cNvPr id="0" name=""/>
        <dsp:cNvSpPr/>
      </dsp:nvSpPr>
      <dsp:spPr>
        <a:xfrm>
          <a:off x="3149549" y="1660330"/>
          <a:ext cx="2941875" cy="1071380"/>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переключить канал</a:t>
          </a:r>
          <a:endParaRPr lang="ru-RU" sz="2400" kern="1200" dirty="0"/>
        </a:p>
      </dsp:txBody>
      <dsp:txXfrm>
        <a:off x="3201849" y="1712630"/>
        <a:ext cx="2837275" cy="966780"/>
      </dsp:txXfrm>
    </dsp:sp>
    <dsp:sp modelId="{AFDEE95C-129F-45F1-AF7F-D8E60E244DD2}">
      <dsp:nvSpPr>
        <dsp:cNvPr id="0" name=""/>
        <dsp:cNvSpPr/>
      </dsp:nvSpPr>
      <dsp:spPr>
        <a:xfrm>
          <a:off x="2764369" y="2865632"/>
          <a:ext cx="3712235" cy="1071380"/>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увеличить/уменьшить громкость</a:t>
          </a:r>
          <a:endParaRPr lang="ru-RU" sz="2400" kern="1200" dirty="0"/>
        </a:p>
      </dsp:txBody>
      <dsp:txXfrm>
        <a:off x="2816669" y="2917932"/>
        <a:ext cx="3607635" cy="966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0DB0B-3A33-4364-B814-84DAE4C4B454}">
      <dsp:nvSpPr>
        <dsp:cNvPr id="0" name=""/>
        <dsp:cNvSpPr/>
      </dsp:nvSpPr>
      <dsp:spPr>
        <a:xfrm>
          <a:off x="1031500" y="0"/>
          <a:ext cx="5679087" cy="4525963"/>
        </a:xfrm>
        <a:prstGeom prst="triangl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F38CF78-BDBA-49AA-9071-61A70977BA0D}">
      <dsp:nvSpPr>
        <dsp:cNvPr id="0" name=""/>
        <dsp:cNvSpPr/>
      </dsp:nvSpPr>
      <dsp:spPr>
        <a:xfrm>
          <a:off x="3672173" y="455027"/>
          <a:ext cx="3339617" cy="1071380"/>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ru-RU" sz="4800" kern="1200" smtClean="0"/>
            <a:t>Сидеть!</a:t>
          </a:r>
          <a:endParaRPr lang="ru-RU" sz="4800" kern="1200" dirty="0"/>
        </a:p>
      </dsp:txBody>
      <dsp:txXfrm>
        <a:off x="3724473" y="507327"/>
        <a:ext cx="3235017" cy="966780"/>
      </dsp:txXfrm>
    </dsp:sp>
    <dsp:sp modelId="{7043B967-B314-4560-891B-7AC68203FF45}">
      <dsp:nvSpPr>
        <dsp:cNvPr id="0" name=""/>
        <dsp:cNvSpPr/>
      </dsp:nvSpPr>
      <dsp:spPr>
        <a:xfrm>
          <a:off x="3871044" y="1660330"/>
          <a:ext cx="2941875" cy="1071380"/>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ru-RU" sz="4800" kern="1200" smtClean="0"/>
            <a:t>Лежать!</a:t>
          </a:r>
          <a:endParaRPr lang="ru-RU" sz="4800" kern="1200" dirty="0"/>
        </a:p>
      </dsp:txBody>
      <dsp:txXfrm>
        <a:off x="3923344" y="1712630"/>
        <a:ext cx="2837275" cy="966780"/>
      </dsp:txXfrm>
    </dsp:sp>
    <dsp:sp modelId="{AFDEE95C-129F-45F1-AF7F-D8E60E244DD2}">
      <dsp:nvSpPr>
        <dsp:cNvPr id="0" name=""/>
        <dsp:cNvSpPr/>
      </dsp:nvSpPr>
      <dsp:spPr>
        <a:xfrm>
          <a:off x="3485864" y="2865632"/>
          <a:ext cx="3712235" cy="1071380"/>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ru-RU" sz="4800" kern="1200" dirty="0" smtClean="0"/>
            <a:t>Взять!</a:t>
          </a:r>
          <a:endParaRPr lang="ru-RU" sz="4800" kern="1200" dirty="0"/>
        </a:p>
      </dsp:txBody>
      <dsp:txXfrm>
        <a:off x="3538164" y="2917932"/>
        <a:ext cx="3607635" cy="966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D70D4-C023-4202-904C-A3432259496C}">
      <dsp:nvSpPr>
        <dsp:cNvPr id="0" name=""/>
        <dsp:cNvSpPr/>
      </dsp:nvSpPr>
      <dsp:spPr>
        <a:xfrm>
          <a:off x="1727"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kern="1200" dirty="0" smtClean="0"/>
            <a:t>Стоять</a:t>
          </a:r>
          <a:endParaRPr lang="ru-RU" sz="2800" kern="1200" dirty="0"/>
        </a:p>
      </dsp:txBody>
      <dsp:txXfrm>
        <a:off x="1727" y="1810385"/>
        <a:ext cx="2688282" cy="1810385"/>
      </dsp:txXfrm>
    </dsp:sp>
    <dsp:sp modelId="{F3D869B7-4DBC-4053-A9C0-10AE7B35EE3B}">
      <dsp:nvSpPr>
        <dsp:cNvPr id="0" name=""/>
        <dsp:cNvSpPr/>
      </dsp:nvSpPr>
      <dsp:spPr>
        <a:xfrm>
          <a:off x="592296" y="271557"/>
          <a:ext cx="1507145" cy="150714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FBBA1A-795C-4E98-95E6-12183932C405}">
      <dsp:nvSpPr>
        <dsp:cNvPr id="0" name=""/>
        <dsp:cNvSpPr/>
      </dsp:nvSpPr>
      <dsp:spPr>
        <a:xfrm>
          <a:off x="2770658"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kern="1200" dirty="0" smtClean="0"/>
            <a:t>Ехать</a:t>
          </a:r>
          <a:endParaRPr lang="ru-RU" sz="2800" kern="1200" dirty="0"/>
        </a:p>
      </dsp:txBody>
      <dsp:txXfrm>
        <a:off x="2770658" y="1810385"/>
        <a:ext cx="2688282" cy="1810385"/>
      </dsp:txXfrm>
    </dsp:sp>
    <dsp:sp modelId="{66F3D2A7-A61B-4680-99AF-B139D68C89F0}">
      <dsp:nvSpPr>
        <dsp:cNvPr id="0" name=""/>
        <dsp:cNvSpPr/>
      </dsp:nvSpPr>
      <dsp:spPr>
        <a:xfrm>
          <a:off x="3361227" y="271557"/>
          <a:ext cx="1507145" cy="150714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0C2764-7E73-4164-987D-6A4335B28CA4}">
      <dsp:nvSpPr>
        <dsp:cNvPr id="0" name=""/>
        <dsp:cNvSpPr/>
      </dsp:nvSpPr>
      <dsp:spPr>
        <a:xfrm>
          <a:off x="5539589" y="0"/>
          <a:ext cx="2688282"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kern="1200" dirty="0" smtClean="0"/>
            <a:t>Приготовиться</a:t>
          </a:r>
          <a:endParaRPr lang="ru-RU" sz="2800" kern="1200" dirty="0"/>
        </a:p>
      </dsp:txBody>
      <dsp:txXfrm>
        <a:off x="5539589" y="1810385"/>
        <a:ext cx="2688282" cy="1810385"/>
      </dsp:txXfrm>
    </dsp:sp>
    <dsp:sp modelId="{CF3314C5-F8F8-4AA5-BBE7-7EE39CB96B4D}">
      <dsp:nvSpPr>
        <dsp:cNvPr id="0" name=""/>
        <dsp:cNvSpPr/>
      </dsp:nvSpPr>
      <dsp:spPr>
        <a:xfrm>
          <a:off x="6130158" y="271557"/>
          <a:ext cx="1507145" cy="1507145"/>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10208-7EF5-4CC5-88DA-1BE1ECEAE631}">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F826E-FC7D-418C-BF49-9D15D690159F}">
      <dsp:nvSpPr>
        <dsp:cNvPr id="0" name=""/>
        <dsp:cNvSpPr/>
      </dsp:nvSpPr>
      <dsp:spPr>
        <a:xfrm>
          <a:off x="2395614" y="826"/>
          <a:ext cx="1781066" cy="178106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Красный</a:t>
          </a:r>
          <a:endParaRPr lang="ru-RU" sz="2400" b="1" kern="1200" dirty="0">
            <a:solidFill>
              <a:schemeClr val="tx1"/>
            </a:solidFill>
          </a:endParaRPr>
        </a:p>
      </dsp:txBody>
      <dsp:txXfrm>
        <a:off x="2656445" y="261657"/>
        <a:ext cx="1259404" cy="1259404"/>
      </dsp:txXfrm>
    </dsp:sp>
    <dsp:sp modelId="{207C8DE6-688A-43B6-AF19-AD2C771F180B}">
      <dsp:nvSpPr>
        <dsp:cNvPr id="0" name=""/>
        <dsp:cNvSpPr/>
      </dsp:nvSpPr>
      <dsp:spPr>
        <a:xfrm rot="3178894" flipH="1">
          <a:off x="3712671" y="1736530"/>
          <a:ext cx="469922" cy="601109"/>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a:off x="3825599" y="1913033"/>
        <a:ext cx="328945" cy="360665"/>
      </dsp:txXfrm>
    </dsp:sp>
    <dsp:sp modelId="{3CB03CFE-CD46-4755-AB55-CF244E4026BB}">
      <dsp:nvSpPr>
        <dsp:cNvPr id="0" name=""/>
        <dsp:cNvSpPr/>
      </dsp:nvSpPr>
      <dsp:spPr>
        <a:xfrm>
          <a:off x="3731958" y="2315441"/>
          <a:ext cx="1781066" cy="178106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Зеленый</a:t>
          </a:r>
          <a:endParaRPr lang="ru-RU" sz="2400" b="1" kern="1200" dirty="0">
            <a:solidFill>
              <a:schemeClr val="tx1"/>
            </a:solidFill>
          </a:endParaRPr>
        </a:p>
      </dsp:txBody>
      <dsp:txXfrm>
        <a:off x="3992789" y="2576272"/>
        <a:ext cx="1259404" cy="1259404"/>
      </dsp:txXfrm>
    </dsp:sp>
    <dsp:sp modelId="{AB06CD7E-CDC1-47D0-952B-0C40B5DD2C03}">
      <dsp:nvSpPr>
        <dsp:cNvPr id="0" name=""/>
        <dsp:cNvSpPr/>
      </dsp:nvSpPr>
      <dsp:spPr>
        <a:xfrm rot="10800000" flipH="1">
          <a:off x="2881418" y="2905420"/>
          <a:ext cx="836207" cy="601109"/>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0800000">
        <a:off x="2881418" y="3025642"/>
        <a:ext cx="655874" cy="360665"/>
      </dsp:txXfrm>
    </dsp:sp>
    <dsp:sp modelId="{8ECA2EEF-FB99-4801-8408-98E02B5942F6}">
      <dsp:nvSpPr>
        <dsp:cNvPr id="0" name=""/>
        <dsp:cNvSpPr/>
      </dsp:nvSpPr>
      <dsp:spPr>
        <a:xfrm>
          <a:off x="1059271" y="2315441"/>
          <a:ext cx="1781066" cy="1781066"/>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Желтый</a:t>
          </a:r>
          <a:endParaRPr lang="ru-RU" sz="2400" b="1" kern="1200" dirty="0">
            <a:solidFill>
              <a:schemeClr val="tx1"/>
            </a:solidFill>
          </a:endParaRPr>
        </a:p>
      </dsp:txBody>
      <dsp:txXfrm>
        <a:off x="1320102" y="2576272"/>
        <a:ext cx="1259404" cy="1259404"/>
      </dsp:txXfrm>
    </dsp:sp>
    <dsp:sp modelId="{FCA1A828-47BB-4B7A-B11F-A741EC076B37}">
      <dsp:nvSpPr>
        <dsp:cNvPr id="0" name=""/>
        <dsp:cNvSpPr/>
      </dsp:nvSpPr>
      <dsp:spPr>
        <a:xfrm rot="18811269" flipH="1">
          <a:off x="2350270" y="1759695"/>
          <a:ext cx="522036" cy="601109"/>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a:off x="2482498" y="1823136"/>
        <a:ext cx="365425" cy="3606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4FB75-AF10-4414-AF86-09A3E9A87E6B}">
      <dsp:nvSpPr>
        <dsp:cNvPr id="0" name=""/>
        <dsp:cNvSpPr/>
      </dsp:nvSpPr>
      <dsp:spPr>
        <a:xfrm>
          <a:off x="0" y="605268"/>
          <a:ext cx="8229599" cy="957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A32A95DC-EEA5-497B-94F7-AA5B35EF3A14}">
      <dsp:nvSpPr>
        <dsp:cNvPr id="0" name=""/>
        <dsp:cNvSpPr/>
      </dsp:nvSpPr>
      <dsp:spPr>
        <a:xfrm>
          <a:off x="411480" y="44388"/>
          <a:ext cx="5760720" cy="1121760"/>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ru-RU" sz="2800" kern="1200" dirty="0" smtClean="0"/>
            <a:t>ЕСЛИ НА ДОРОГЕ-1 СКОПИЛОСЬ БОЛЬШЕ МАШИН</a:t>
          </a:r>
          <a:endParaRPr lang="ru-RU" sz="2800" kern="1200" dirty="0"/>
        </a:p>
      </dsp:txBody>
      <dsp:txXfrm>
        <a:off x="466240" y="99148"/>
        <a:ext cx="5651200" cy="1012240"/>
      </dsp:txXfrm>
    </dsp:sp>
    <dsp:sp modelId="{A4217620-3877-4A0B-82FD-BB93C75187B4}">
      <dsp:nvSpPr>
        <dsp:cNvPr id="0" name=""/>
        <dsp:cNvSpPr/>
      </dsp:nvSpPr>
      <dsp:spPr>
        <a:xfrm>
          <a:off x="0" y="2328948"/>
          <a:ext cx="8229599" cy="957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6DF2AEA4-ACEC-436C-95BB-6FD18DD57FD4}">
      <dsp:nvSpPr>
        <dsp:cNvPr id="0" name=""/>
        <dsp:cNvSpPr/>
      </dsp:nvSpPr>
      <dsp:spPr>
        <a:xfrm>
          <a:off x="411480" y="1768068"/>
          <a:ext cx="5760720" cy="1121760"/>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ru-RU" sz="2800" kern="1200" smtClean="0"/>
            <a:t>ТО ОТКРЫТЬ ДВИЖЕНИЕ ПО ДОРОГЕ-1</a:t>
          </a:r>
          <a:endParaRPr lang="ru-RU" sz="2800" kern="1200"/>
        </a:p>
      </dsp:txBody>
      <dsp:txXfrm>
        <a:off x="466240" y="1822828"/>
        <a:ext cx="5651200" cy="1012240"/>
      </dsp:txXfrm>
    </dsp:sp>
    <dsp:sp modelId="{F2C83A63-0D15-48D5-9228-8E558B603402}">
      <dsp:nvSpPr>
        <dsp:cNvPr id="0" name=""/>
        <dsp:cNvSpPr/>
      </dsp:nvSpPr>
      <dsp:spPr>
        <a:xfrm>
          <a:off x="0" y="4052628"/>
          <a:ext cx="8229599" cy="957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5E1D5BFF-2B0D-49DD-A3E6-C288AEBE6E46}">
      <dsp:nvSpPr>
        <dsp:cNvPr id="0" name=""/>
        <dsp:cNvSpPr/>
      </dsp:nvSpPr>
      <dsp:spPr>
        <a:xfrm>
          <a:off x="411480" y="3491748"/>
          <a:ext cx="5760720" cy="1121760"/>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ru-RU" sz="2800" kern="1200" dirty="0" smtClean="0"/>
            <a:t>ИНАЧЕ ОТКРЫТЬ ДВИЖЕНИЕ ПО ДОРОГЕ-2</a:t>
          </a:r>
          <a:endParaRPr lang="ru-RU" sz="2800" kern="1200" dirty="0"/>
        </a:p>
      </dsp:txBody>
      <dsp:txXfrm>
        <a:off x="466240" y="3546508"/>
        <a:ext cx="5651200" cy="1012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5797B-F0F1-4B10-984D-29B6768AC29D}">
      <dsp:nvSpPr>
        <dsp:cNvPr id="0" name=""/>
        <dsp:cNvSpPr/>
      </dsp:nvSpPr>
      <dsp:spPr>
        <a:xfrm>
          <a:off x="0" y="442131"/>
          <a:ext cx="8229599" cy="680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3436F0-8960-46F5-8140-3D53C8B84AEE}">
      <dsp:nvSpPr>
        <dsp:cNvPr id="0" name=""/>
        <dsp:cNvSpPr/>
      </dsp:nvSpPr>
      <dsp:spPr>
        <a:xfrm>
          <a:off x="411480" y="43611"/>
          <a:ext cx="6646545" cy="7970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ru-RU" sz="2800" b="0" kern="1200" cap="none" spc="0" dirty="0" smtClean="0">
              <a:ln w="18415" cmpd="sng">
                <a:prstDash val="solid"/>
              </a:ln>
              <a:effectLst>
                <a:outerShdw blurRad="63500" dir="3600000" algn="tl" rotWithShape="0">
                  <a:srgbClr val="000000">
                    <a:alpha val="70000"/>
                  </a:srgbClr>
                </a:outerShdw>
              </a:effectLst>
            </a:rPr>
            <a:t>ВКЛЮЧИТЬ ТЕЛЕВИЗОР НА 1-М КАНАЛЕ</a:t>
          </a:r>
          <a:endParaRPr lang="ru-RU" sz="2800" b="0" kern="1200" cap="none" spc="0" dirty="0">
            <a:ln w="18415" cmpd="sng">
              <a:prstDash val="solid"/>
            </a:ln>
            <a:effectLst>
              <a:outerShdw blurRad="63500" dir="3600000" algn="tl" rotWithShape="0">
                <a:srgbClr val="000000">
                  <a:alpha val="70000"/>
                </a:srgbClr>
              </a:outerShdw>
            </a:effectLst>
          </a:endParaRPr>
        </a:p>
      </dsp:txBody>
      <dsp:txXfrm>
        <a:off x="450388" y="82519"/>
        <a:ext cx="6568729" cy="719224"/>
      </dsp:txXfrm>
    </dsp:sp>
    <dsp:sp modelId="{5F9C0420-7948-49C0-B9B1-E2B9BB38D6C7}">
      <dsp:nvSpPr>
        <dsp:cNvPr id="0" name=""/>
        <dsp:cNvSpPr/>
      </dsp:nvSpPr>
      <dsp:spPr>
        <a:xfrm>
          <a:off x="0" y="1666851"/>
          <a:ext cx="8229599" cy="680400"/>
        </a:xfrm>
        <a:prstGeom prst="rect">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dsp:spPr>
      <dsp:style>
        <a:lnRef idx="1">
          <a:scrgbClr r="0" g="0" b="0"/>
        </a:lnRef>
        <a:fillRef idx="1">
          <a:scrgbClr r="0" g="0" b="0"/>
        </a:fillRef>
        <a:effectRef idx="0">
          <a:scrgbClr r="0" g="0" b="0"/>
        </a:effectRef>
        <a:fontRef idx="minor"/>
      </dsp:style>
    </dsp:sp>
    <dsp:sp modelId="{719BF277-7436-46ED-B7CD-94F59BECC127}">
      <dsp:nvSpPr>
        <dsp:cNvPr id="0" name=""/>
        <dsp:cNvSpPr/>
      </dsp:nvSpPr>
      <dsp:spPr>
        <a:xfrm>
          <a:off x="411480" y="1268331"/>
          <a:ext cx="6617972" cy="797040"/>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ru-RU" sz="2800" b="0" kern="1200" cap="none" spc="0" smtClean="0">
              <a:ln w="18415" cmpd="sng">
                <a:prstDash val="solid"/>
              </a:ln>
              <a:effectLst>
                <a:outerShdw blurRad="63500" dir="3600000" algn="tl" rotWithShape="0">
                  <a:srgbClr val="000000">
                    <a:alpha val="70000"/>
                  </a:srgbClr>
                </a:outerShdw>
              </a:effectLst>
            </a:rPr>
            <a:t>ПОКА НЕ БУДЕТ НАЙДЕНА ИСКОМАЯ ПЕРЕДАЧА,</a:t>
          </a:r>
          <a:endParaRPr lang="ru-RU" sz="2800" b="0" kern="1200" cap="none" spc="0" dirty="0">
            <a:ln w="18415" cmpd="sng">
              <a:prstDash val="solid"/>
            </a:ln>
            <a:effectLst>
              <a:outerShdw blurRad="63500" dir="3600000" algn="tl" rotWithShape="0">
                <a:srgbClr val="000000">
                  <a:alpha val="70000"/>
                </a:srgbClr>
              </a:outerShdw>
            </a:effectLst>
          </a:endParaRPr>
        </a:p>
      </dsp:txBody>
      <dsp:txXfrm>
        <a:off x="450388" y="1307239"/>
        <a:ext cx="6540156" cy="719224"/>
      </dsp:txXfrm>
    </dsp:sp>
    <dsp:sp modelId="{184B37A2-2DE8-424D-AB27-93A52C3C8264}">
      <dsp:nvSpPr>
        <dsp:cNvPr id="0" name=""/>
        <dsp:cNvSpPr/>
      </dsp:nvSpPr>
      <dsp:spPr>
        <a:xfrm>
          <a:off x="0" y="2891571"/>
          <a:ext cx="8229599" cy="680400"/>
        </a:xfrm>
        <a:prstGeom prst="rect">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dsp:spPr>
      <dsp:style>
        <a:lnRef idx="1">
          <a:scrgbClr r="0" g="0" b="0"/>
        </a:lnRef>
        <a:fillRef idx="1">
          <a:scrgbClr r="0" g="0" b="0"/>
        </a:fillRef>
        <a:effectRef idx="0">
          <a:scrgbClr r="0" g="0" b="0"/>
        </a:effectRef>
        <a:fontRef idx="minor"/>
      </dsp:style>
    </dsp:sp>
    <dsp:sp modelId="{84212049-818A-462D-B450-B656C3B6E79D}">
      <dsp:nvSpPr>
        <dsp:cNvPr id="0" name=""/>
        <dsp:cNvSpPr/>
      </dsp:nvSpPr>
      <dsp:spPr>
        <a:xfrm>
          <a:off x="411480" y="2493051"/>
          <a:ext cx="2617440" cy="797040"/>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ru-RU" sz="2800" b="0" kern="1200" cap="none" spc="0" dirty="0" smtClean="0">
              <a:ln w="18415" cmpd="sng">
                <a:prstDash val="solid"/>
              </a:ln>
              <a:effectLst>
                <a:outerShdw blurRad="63500" dir="3600000" algn="tl" rotWithShape="0">
                  <a:srgbClr val="000000">
                    <a:alpha val="70000"/>
                  </a:srgbClr>
                </a:outerShdw>
              </a:effectLst>
            </a:rPr>
            <a:t>ПОВТОРЯТЬ:</a:t>
          </a:r>
          <a:endParaRPr lang="ru-RU" sz="2800" b="0" kern="1200" cap="none" spc="0" dirty="0">
            <a:ln w="18415" cmpd="sng">
              <a:prstDash val="solid"/>
            </a:ln>
            <a:effectLst>
              <a:outerShdw blurRad="63500" dir="3600000" algn="tl" rotWithShape="0">
                <a:srgbClr val="000000">
                  <a:alpha val="70000"/>
                </a:srgbClr>
              </a:outerShdw>
            </a:effectLst>
          </a:endParaRPr>
        </a:p>
      </dsp:txBody>
      <dsp:txXfrm>
        <a:off x="450388" y="2531959"/>
        <a:ext cx="2539624" cy="719224"/>
      </dsp:txXfrm>
    </dsp:sp>
    <dsp:sp modelId="{CDDBFF4D-EDF9-4A29-AD51-40F63D35A2F8}">
      <dsp:nvSpPr>
        <dsp:cNvPr id="0" name=""/>
        <dsp:cNvSpPr/>
      </dsp:nvSpPr>
      <dsp:spPr>
        <a:xfrm>
          <a:off x="0" y="4116291"/>
          <a:ext cx="8229599" cy="6804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5B8C680C-D9C8-46D9-B36C-2256C4CB82F2}">
      <dsp:nvSpPr>
        <dsp:cNvPr id="0" name=""/>
        <dsp:cNvSpPr/>
      </dsp:nvSpPr>
      <dsp:spPr>
        <a:xfrm>
          <a:off x="411480" y="3717771"/>
          <a:ext cx="6712967" cy="79704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ru-RU" sz="2800" b="0" kern="1200" cap="none" spc="0" smtClean="0">
              <a:ln w="18415" cmpd="sng">
                <a:prstDash val="solid"/>
              </a:ln>
              <a:effectLst>
                <a:outerShdw blurRad="63500" dir="3600000" algn="tl" rotWithShape="0">
                  <a:srgbClr val="000000">
                    <a:alpha val="70000"/>
                  </a:srgbClr>
                </a:outerShdw>
              </a:effectLst>
            </a:rPr>
            <a:t>ПЕРЕКЛЮЧИТЬ ТЕЛЕВИЗОР НА СЛЕДУЮЩИЙКАНАЛ</a:t>
          </a:r>
          <a:endParaRPr lang="ru-RU" sz="2800" b="0" kern="1200" cap="none" spc="0">
            <a:ln w="18415" cmpd="sng">
              <a:prstDash val="solid"/>
            </a:ln>
            <a:effectLst>
              <a:outerShdw blurRad="63500" dir="3600000" algn="tl" rotWithShape="0">
                <a:srgbClr val="000000">
                  <a:alpha val="70000"/>
                </a:srgbClr>
              </a:outerShdw>
            </a:effectLst>
          </a:endParaRPr>
        </a:p>
      </dsp:txBody>
      <dsp:txXfrm>
        <a:off x="450388" y="3756679"/>
        <a:ext cx="6635151" cy="7192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5FD3-7FF3-4E4F-A344-05191F7E64D7}">
      <dsp:nvSpPr>
        <dsp:cNvPr id="0" name=""/>
        <dsp:cNvSpPr/>
      </dsp:nvSpPr>
      <dsp:spPr>
        <a:xfrm>
          <a:off x="0" y="86095"/>
          <a:ext cx="8229599" cy="117526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ru-RU" sz="4900" kern="1200" dirty="0" smtClean="0"/>
            <a:t>Замкнутые</a:t>
          </a:r>
          <a:endParaRPr lang="ru-RU" sz="4900" kern="1200" dirty="0"/>
        </a:p>
      </dsp:txBody>
      <dsp:txXfrm>
        <a:off x="57372" y="143467"/>
        <a:ext cx="8114855" cy="1060520"/>
      </dsp:txXfrm>
    </dsp:sp>
    <dsp:sp modelId="{2DD24363-E9D7-45C4-93F0-9D21BEA2BEF0}">
      <dsp:nvSpPr>
        <dsp:cNvPr id="0" name=""/>
        <dsp:cNvSpPr/>
      </dsp:nvSpPr>
      <dsp:spPr>
        <a:xfrm>
          <a:off x="0" y="1261360"/>
          <a:ext cx="8229599"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ru-RU" sz="3800" kern="1200" dirty="0" smtClean="0"/>
            <a:t>содержащие ветвь обратной связи</a:t>
          </a:r>
          <a:endParaRPr lang="ru-RU" sz="3800" kern="1200" dirty="0"/>
        </a:p>
      </dsp:txBody>
      <dsp:txXfrm>
        <a:off x="0" y="1261360"/>
        <a:ext cx="8229599" cy="811440"/>
      </dsp:txXfrm>
    </dsp:sp>
    <dsp:sp modelId="{7879560F-A209-4C68-9D94-2CA8CD83B475}">
      <dsp:nvSpPr>
        <dsp:cNvPr id="0" name=""/>
        <dsp:cNvSpPr/>
      </dsp:nvSpPr>
      <dsp:spPr>
        <a:xfrm>
          <a:off x="0" y="2072800"/>
          <a:ext cx="8229599" cy="117526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ru-RU" sz="4900" kern="1200" dirty="0" smtClean="0"/>
            <a:t>Разомкнутые</a:t>
          </a:r>
          <a:endParaRPr lang="ru-RU" sz="4900" kern="1200" dirty="0"/>
        </a:p>
      </dsp:txBody>
      <dsp:txXfrm>
        <a:off x="57372" y="2130172"/>
        <a:ext cx="8114855" cy="1060520"/>
      </dsp:txXfrm>
    </dsp:sp>
    <dsp:sp modelId="{1E8B01D3-11C3-4934-AD4D-0AD989B7A090}">
      <dsp:nvSpPr>
        <dsp:cNvPr id="0" name=""/>
        <dsp:cNvSpPr/>
      </dsp:nvSpPr>
      <dsp:spPr>
        <a:xfrm>
          <a:off x="0" y="3248065"/>
          <a:ext cx="8229599" cy="119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ru-RU" sz="3800" kern="1200" dirty="0" smtClean="0"/>
            <a:t>не содержащие ветвь обратной связи</a:t>
          </a:r>
          <a:endParaRPr lang="ru-RU" sz="3800" kern="1200" dirty="0"/>
        </a:p>
      </dsp:txBody>
      <dsp:txXfrm>
        <a:off x="0" y="3248065"/>
        <a:ext cx="8229599" cy="119180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9027A9-8655-4611-838E-7BD57EB0735A}" type="datetimeFigureOut">
              <a:rPr lang="ru-RU" smtClean="0"/>
              <a:pPr/>
              <a:t>14.02.2019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AAD0A4-ABA4-4125-9770-137A55D5BCB8}" type="slidenum">
              <a:rPr lang="ru-RU" smtClean="0"/>
              <a:pPr/>
              <a:t>‹#›</a:t>
            </a:fld>
            <a:endParaRPr lang="ru-RU"/>
          </a:p>
        </p:txBody>
      </p:sp>
    </p:spTree>
    <p:extLst>
      <p:ext uri="{BB962C8B-B14F-4D97-AF65-F5344CB8AC3E}">
        <p14:creationId xmlns:p14="http://schemas.microsoft.com/office/powerpoint/2010/main" val="355382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AAAD0A4-ABA4-4125-9770-137A55D5BCB8}" type="slidenum">
              <a:rPr lang="ru-RU" smtClean="0"/>
              <a:pPr/>
              <a:t>6</a:t>
            </a:fld>
            <a:endParaRPr lang="ru-RU"/>
          </a:p>
        </p:txBody>
      </p:sp>
    </p:spTree>
    <p:extLst>
      <p:ext uri="{BB962C8B-B14F-4D97-AF65-F5344CB8AC3E}">
        <p14:creationId xmlns:p14="http://schemas.microsoft.com/office/powerpoint/2010/main" val="26893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348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C1B4B93-5D78-4CF6-AD72-026FF32E2713}" type="slidenum">
              <a:rPr lang="ru-RU" altLang="ru-RU"/>
              <a:pPr fontAlgn="base">
                <a:spcBef>
                  <a:spcPct val="0"/>
                </a:spcBef>
                <a:spcAft>
                  <a:spcPct val="0"/>
                </a:spcAft>
              </a:pPr>
              <a:t>23</a:t>
            </a:fld>
            <a:endParaRPr lang="ru-RU" altLang="ru-RU"/>
          </a:p>
        </p:txBody>
      </p:sp>
    </p:spTree>
    <p:extLst>
      <p:ext uri="{BB962C8B-B14F-4D97-AF65-F5344CB8AC3E}">
        <p14:creationId xmlns:p14="http://schemas.microsoft.com/office/powerpoint/2010/main" val="3448150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358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3BCEE68-1F84-4065-A239-F9FA6256ADE2}" type="slidenum">
              <a:rPr lang="ru-RU" altLang="ru-RU"/>
              <a:pPr fontAlgn="base">
                <a:spcBef>
                  <a:spcPct val="0"/>
                </a:spcBef>
                <a:spcAft>
                  <a:spcPct val="0"/>
                </a:spcAft>
              </a:pPr>
              <a:t>24</a:t>
            </a:fld>
            <a:endParaRPr lang="ru-RU" altLang="ru-RU"/>
          </a:p>
        </p:txBody>
      </p:sp>
    </p:spTree>
    <p:extLst>
      <p:ext uri="{BB962C8B-B14F-4D97-AF65-F5344CB8AC3E}">
        <p14:creationId xmlns:p14="http://schemas.microsoft.com/office/powerpoint/2010/main" val="1225576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368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C133E91-C73F-4420-B905-14BEAC0E79AC}" type="slidenum">
              <a:rPr lang="ru-RU" altLang="ru-RU"/>
              <a:pPr fontAlgn="base">
                <a:spcBef>
                  <a:spcPct val="0"/>
                </a:spcBef>
                <a:spcAft>
                  <a:spcPct val="0"/>
                </a:spcAft>
              </a:pPr>
              <a:t>25</a:t>
            </a:fld>
            <a:endParaRPr lang="ru-RU" altLang="ru-RU"/>
          </a:p>
        </p:txBody>
      </p:sp>
    </p:spTree>
    <p:extLst>
      <p:ext uri="{BB962C8B-B14F-4D97-AF65-F5344CB8AC3E}">
        <p14:creationId xmlns:p14="http://schemas.microsoft.com/office/powerpoint/2010/main" val="3868277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378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929971E-FE0B-4085-A397-3AF80CE5C7B9}" type="slidenum">
              <a:rPr lang="ru-RU" altLang="ru-RU"/>
              <a:pPr fontAlgn="base">
                <a:spcBef>
                  <a:spcPct val="0"/>
                </a:spcBef>
                <a:spcAft>
                  <a:spcPct val="0"/>
                </a:spcAft>
              </a:pPr>
              <a:t>26</a:t>
            </a:fld>
            <a:endParaRPr lang="ru-RU" altLang="ru-RU"/>
          </a:p>
        </p:txBody>
      </p:sp>
    </p:spTree>
    <p:extLst>
      <p:ext uri="{BB962C8B-B14F-4D97-AF65-F5344CB8AC3E}">
        <p14:creationId xmlns:p14="http://schemas.microsoft.com/office/powerpoint/2010/main" val="2488059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389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D3A8F7E-D4B5-42EB-A2B1-C448FF108ECC}" type="slidenum">
              <a:rPr lang="ru-RU" altLang="ru-RU"/>
              <a:pPr fontAlgn="base">
                <a:spcBef>
                  <a:spcPct val="0"/>
                </a:spcBef>
                <a:spcAft>
                  <a:spcPct val="0"/>
                </a:spcAft>
              </a:pPr>
              <a:t>27</a:t>
            </a:fld>
            <a:endParaRPr lang="ru-RU" altLang="ru-RU"/>
          </a:p>
        </p:txBody>
      </p:sp>
    </p:spTree>
    <p:extLst>
      <p:ext uri="{BB962C8B-B14F-4D97-AF65-F5344CB8AC3E}">
        <p14:creationId xmlns:p14="http://schemas.microsoft.com/office/powerpoint/2010/main" val="60980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133BFE0-A82F-43D4-949D-D2483A2A1B25}" type="slidenum">
              <a:rPr lang="ru-RU" altLang="ru-RU"/>
              <a:pPr fontAlgn="base">
                <a:spcBef>
                  <a:spcPct val="0"/>
                </a:spcBef>
                <a:spcAft>
                  <a:spcPct val="0"/>
                </a:spcAft>
              </a:pPr>
              <a:t>28</a:t>
            </a:fld>
            <a:endParaRPr lang="ru-RU" altLang="ru-RU"/>
          </a:p>
        </p:txBody>
      </p:sp>
    </p:spTree>
    <p:extLst>
      <p:ext uri="{BB962C8B-B14F-4D97-AF65-F5344CB8AC3E}">
        <p14:creationId xmlns:p14="http://schemas.microsoft.com/office/powerpoint/2010/main" val="2125307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ru-RU" smtClean="0"/>
              <a:t>Ханычева Е.Н. - учитель информатики ФБОУ ВСОШ ГУФСИН России по СО</a:t>
            </a: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Tree>
    <p:extLst>
      <p:ext uri="{BB962C8B-B14F-4D97-AF65-F5344CB8AC3E}">
        <p14:creationId xmlns:p14="http://schemas.microsoft.com/office/powerpoint/2010/main" val="200155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256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5980BF-8C89-475E-846C-7FC1C63BE730}" type="slidenum">
              <a:rPr lang="ru-RU" altLang="ru-RU"/>
              <a:pPr fontAlgn="base">
                <a:spcBef>
                  <a:spcPct val="0"/>
                </a:spcBef>
                <a:spcAft>
                  <a:spcPct val="0"/>
                </a:spcAft>
              </a:pPr>
              <a:t>15</a:t>
            </a:fld>
            <a:endParaRPr lang="ru-RU" altLang="ru-RU"/>
          </a:p>
        </p:txBody>
      </p:sp>
    </p:spTree>
    <p:extLst>
      <p:ext uri="{BB962C8B-B14F-4D97-AF65-F5344CB8AC3E}">
        <p14:creationId xmlns:p14="http://schemas.microsoft.com/office/powerpoint/2010/main" val="214107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266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6DD1290-319B-476A-948E-EDFA5B527A2B}" type="slidenum">
              <a:rPr lang="ru-RU" altLang="ru-RU"/>
              <a:pPr fontAlgn="base">
                <a:spcBef>
                  <a:spcPct val="0"/>
                </a:spcBef>
                <a:spcAft>
                  <a:spcPct val="0"/>
                </a:spcAft>
              </a:pPr>
              <a:t>16</a:t>
            </a:fld>
            <a:endParaRPr lang="ru-RU" altLang="ru-RU"/>
          </a:p>
        </p:txBody>
      </p:sp>
    </p:spTree>
    <p:extLst>
      <p:ext uri="{BB962C8B-B14F-4D97-AF65-F5344CB8AC3E}">
        <p14:creationId xmlns:p14="http://schemas.microsoft.com/office/powerpoint/2010/main" val="207259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27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E79510E-2960-45BE-A857-CA1661404534}" type="slidenum">
              <a:rPr lang="ru-RU" altLang="ru-RU"/>
              <a:pPr fontAlgn="base">
                <a:spcBef>
                  <a:spcPct val="0"/>
                </a:spcBef>
                <a:spcAft>
                  <a:spcPct val="0"/>
                </a:spcAft>
              </a:pPr>
              <a:t>17</a:t>
            </a:fld>
            <a:endParaRPr lang="ru-RU" altLang="ru-RU"/>
          </a:p>
        </p:txBody>
      </p:sp>
    </p:spTree>
    <p:extLst>
      <p:ext uri="{BB962C8B-B14F-4D97-AF65-F5344CB8AC3E}">
        <p14:creationId xmlns:p14="http://schemas.microsoft.com/office/powerpoint/2010/main" val="101369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286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9E52CFB-2988-4876-B188-6E6C572F227A}" type="slidenum">
              <a:rPr lang="ru-RU" altLang="ru-RU"/>
              <a:pPr fontAlgn="base">
                <a:spcBef>
                  <a:spcPct val="0"/>
                </a:spcBef>
                <a:spcAft>
                  <a:spcPct val="0"/>
                </a:spcAft>
              </a:pPr>
              <a:t>18</a:t>
            </a:fld>
            <a:endParaRPr lang="ru-RU" altLang="ru-RU"/>
          </a:p>
        </p:txBody>
      </p:sp>
    </p:spTree>
    <p:extLst>
      <p:ext uri="{BB962C8B-B14F-4D97-AF65-F5344CB8AC3E}">
        <p14:creationId xmlns:p14="http://schemas.microsoft.com/office/powerpoint/2010/main" val="1395750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297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A504C79-2D67-4964-92A7-792740E5AAA3}" type="slidenum">
              <a:rPr lang="ru-RU" altLang="ru-RU"/>
              <a:pPr fontAlgn="base">
                <a:spcBef>
                  <a:spcPct val="0"/>
                </a:spcBef>
                <a:spcAft>
                  <a:spcPct val="0"/>
                </a:spcAft>
              </a:pPr>
              <a:t>19</a:t>
            </a:fld>
            <a:endParaRPr lang="ru-RU" altLang="ru-RU"/>
          </a:p>
        </p:txBody>
      </p:sp>
    </p:spTree>
    <p:extLst>
      <p:ext uri="{BB962C8B-B14F-4D97-AF65-F5344CB8AC3E}">
        <p14:creationId xmlns:p14="http://schemas.microsoft.com/office/powerpoint/2010/main" val="66009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307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C570E8-1CE8-4205-9387-C0EE789630EE}" type="slidenum">
              <a:rPr lang="ru-RU" altLang="ru-RU"/>
              <a:pPr fontAlgn="base">
                <a:spcBef>
                  <a:spcPct val="0"/>
                </a:spcBef>
                <a:spcAft>
                  <a:spcPct val="0"/>
                </a:spcAft>
              </a:pPr>
              <a:t>20</a:t>
            </a:fld>
            <a:endParaRPr lang="ru-RU" altLang="ru-RU"/>
          </a:p>
        </p:txBody>
      </p:sp>
    </p:spTree>
    <p:extLst>
      <p:ext uri="{BB962C8B-B14F-4D97-AF65-F5344CB8AC3E}">
        <p14:creationId xmlns:p14="http://schemas.microsoft.com/office/powerpoint/2010/main" val="394389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C42899F-3293-4621-80AB-D8BE6A54CA8B}" type="slidenum">
              <a:rPr lang="ru-RU" altLang="ru-RU"/>
              <a:pPr fontAlgn="base">
                <a:spcBef>
                  <a:spcPct val="0"/>
                </a:spcBef>
                <a:spcAft>
                  <a:spcPct val="0"/>
                </a:spcAft>
              </a:pPr>
              <a:t>21</a:t>
            </a:fld>
            <a:endParaRPr lang="ru-RU" altLang="ru-RU"/>
          </a:p>
        </p:txBody>
      </p:sp>
    </p:spTree>
    <p:extLst>
      <p:ext uri="{BB962C8B-B14F-4D97-AF65-F5344CB8AC3E}">
        <p14:creationId xmlns:p14="http://schemas.microsoft.com/office/powerpoint/2010/main" val="358442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337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A0E6509-94E4-435C-AA06-BC7BF339F499}" type="slidenum">
              <a:rPr lang="ru-RU" altLang="ru-RU"/>
              <a:pPr fontAlgn="base">
                <a:spcBef>
                  <a:spcPct val="0"/>
                </a:spcBef>
                <a:spcAft>
                  <a:spcPct val="0"/>
                </a:spcAft>
              </a:pPr>
              <a:t>22</a:t>
            </a:fld>
            <a:endParaRPr lang="ru-RU" altLang="ru-RU"/>
          </a:p>
        </p:txBody>
      </p:sp>
    </p:spTree>
    <p:extLst>
      <p:ext uri="{BB962C8B-B14F-4D97-AF65-F5344CB8AC3E}">
        <p14:creationId xmlns:p14="http://schemas.microsoft.com/office/powerpoint/2010/main" val="21182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4415B57-9E6E-468F-8F84-AF3335A80883}" type="datetime1">
              <a:rPr lang="ru-RU" smtClean="0"/>
              <a:pPr/>
              <a:t>14.02.2019</a:t>
            </a:fld>
            <a:endParaRPr lang="ru-RU"/>
          </a:p>
        </p:txBody>
      </p:sp>
      <p:sp>
        <p:nvSpPr>
          <p:cNvPr id="5" name="Нижний колонтитул 4"/>
          <p:cNvSpPr>
            <a:spLocks noGrp="1"/>
          </p:cNvSpPr>
          <p:nvPr>
            <p:ph type="ftr" sz="quarter" idx="11"/>
          </p:nvPr>
        </p:nvSpPr>
        <p:spPr/>
        <p:txBody>
          <a:bodyPr/>
          <a:lstStyle/>
          <a:p>
            <a:r>
              <a:rPr lang="ru-RU" smtClean="0"/>
              <a:t>Подготовила: Сальникова Елена Глебовна</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CD37A6-0AEC-4846-86A4-AEE9982A9505}" type="datetime1">
              <a:rPr lang="ru-RU" smtClean="0"/>
              <a:pPr/>
              <a:t>14.02.2019</a:t>
            </a:fld>
            <a:endParaRPr lang="ru-RU"/>
          </a:p>
        </p:txBody>
      </p:sp>
      <p:sp>
        <p:nvSpPr>
          <p:cNvPr id="5" name="Нижний колонтитул 4"/>
          <p:cNvSpPr>
            <a:spLocks noGrp="1"/>
          </p:cNvSpPr>
          <p:nvPr>
            <p:ph type="ftr" sz="quarter" idx="11"/>
          </p:nvPr>
        </p:nvSpPr>
        <p:spPr/>
        <p:txBody>
          <a:bodyPr/>
          <a:lstStyle/>
          <a:p>
            <a:r>
              <a:rPr lang="ru-RU" smtClean="0"/>
              <a:t>Подготовила: Сальникова Елена Глебовна</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EB7A336-B1CA-4B70-9C28-1AA0748F7424}" type="datetime1">
              <a:rPr lang="ru-RU" smtClean="0"/>
              <a:pPr/>
              <a:t>14.02.2019</a:t>
            </a:fld>
            <a:endParaRPr lang="ru-RU"/>
          </a:p>
        </p:txBody>
      </p:sp>
      <p:sp>
        <p:nvSpPr>
          <p:cNvPr id="5" name="Нижний колонтитул 4"/>
          <p:cNvSpPr>
            <a:spLocks noGrp="1"/>
          </p:cNvSpPr>
          <p:nvPr>
            <p:ph type="ftr" sz="quarter" idx="11"/>
          </p:nvPr>
        </p:nvSpPr>
        <p:spPr/>
        <p:txBody>
          <a:bodyPr/>
          <a:lstStyle/>
          <a:p>
            <a:r>
              <a:rPr lang="ru-RU" smtClean="0"/>
              <a:t>Подготовила: Сальникова Елена Глебовна</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2238"/>
            <a:ext cx="7543800" cy="12954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719263"/>
            <a:ext cx="4038600" cy="44116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719263"/>
            <a:ext cx="4038600" cy="21288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00500"/>
            <a:ext cx="4038600" cy="21304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
          <p:cNvSpPr>
            <a:spLocks noGrp="1" noChangeArrowheads="1"/>
          </p:cNvSpPr>
          <p:nvPr>
            <p:ph type="dt" sz="half" idx="10"/>
          </p:nvPr>
        </p:nvSpPr>
        <p:spPr>
          <a:ln/>
        </p:spPr>
        <p:txBody>
          <a:bodyPr/>
          <a:lstStyle>
            <a:lvl1pPr>
              <a:defRPr/>
            </a:lvl1pPr>
          </a:lstStyle>
          <a:p>
            <a:pPr>
              <a:defRPr/>
            </a:pPr>
            <a:endParaRPr lang="ru-RU"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ru-RU" altLang="en-US"/>
          </a:p>
        </p:txBody>
      </p:sp>
      <p:sp>
        <p:nvSpPr>
          <p:cNvPr id="8" name="Rectangle 7"/>
          <p:cNvSpPr>
            <a:spLocks noGrp="1" noChangeArrowheads="1"/>
          </p:cNvSpPr>
          <p:nvPr>
            <p:ph type="sldNum" sz="quarter" idx="12"/>
          </p:nvPr>
        </p:nvSpPr>
        <p:spPr>
          <a:ln/>
        </p:spPr>
        <p:txBody>
          <a:bodyPr/>
          <a:lstStyle>
            <a:lvl1pPr>
              <a:defRPr/>
            </a:lvl1pPr>
          </a:lstStyle>
          <a:p>
            <a:pPr>
              <a:defRPr/>
            </a:pPr>
            <a:fld id="{0105967F-2421-4EC0-8F66-9CCC992F9014}" type="slidenum">
              <a:rPr lang="ru-RU" altLang="en-US"/>
              <a:pPr>
                <a:defRPr/>
              </a:pPr>
              <a:t>‹#›</a:t>
            </a:fld>
            <a:endParaRPr lang="ru-RU" altLang="en-US"/>
          </a:p>
        </p:txBody>
      </p:sp>
    </p:spTree>
    <p:extLst>
      <p:ext uri="{BB962C8B-B14F-4D97-AF65-F5344CB8AC3E}">
        <p14:creationId xmlns:p14="http://schemas.microsoft.com/office/powerpoint/2010/main" val="3576017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2238"/>
            <a:ext cx="7543800" cy="12954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719263"/>
            <a:ext cx="4038600" cy="44116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719263"/>
            <a:ext cx="4038600" cy="44116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7"/>
          <p:cNvSpPr>
            <a:spLocks noGrp="1" noChangeArrowheads="1"/>
          </p:cNvSpPr>
          <p:nvPr>
            <p:ph type="sldNum" sz="quarter" idx="12"/>
          </p:nvPr>
        </p:nvSpPr>
        <p:spPr>
          <a:ln/>
        </p:spPr>
        <p:txBody>
          <a:bodyPr/>
          <a:lstStyle>
            <a:lvl1pPr>
              <a:defRPr/>
            </a:lvl1pPr>
          </a:lstStyle>
          <a:p>
            <a:pPr>
              <a:defRPr/>
            </a:pPr>
            <a:fld id="{2D68471E-15CC-4B58-BC67-CDF557CD0F90}" type="slidenum">
              <a:rPr lang="ru-RU" altLang="en-US"/>
              <a:pPr>
                <a:defRPr/>
              </a:pPr>
              <a:t>‹#›</a:t>
            </a:fld>
            <a:endParaRPr lang="ru-RU" altLang="en-US"/>
          </a:p>
        </p:txBody>
      </p:sp>
    </p:spTree>
    <p:extLst>
      <p:ext uri="{BB962C8B-B14F-4D97-AF65-F5344CB8AC3E}">
        <p14:creationId xmlns:p14="http://schemas.microsoft.com/office/powerpoint/2010/main" val="1405194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2238"/>
            <a:ext cx="7543800" cy="12954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719263"/>
            <a:ext cx="8229600" cy="21288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4000500"/>
            <a:ext cx="8229600" cy="21304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7"/>
          <p:cNvSpPr>
            <a:spLocks noGrp="1" noChangeArrowheads="1"/>
          </p:cNvSpPr>
          <p:nvPr>
            <p:ph type="sldNum" sz="quarter" idx="12"/>
          </p:nvPr>
        </p:nvSpPr>
        <p:spPr>
          <a:ln/>
        </p:spPr>
        <p:txBody>
          <a:bodyPr/>
          <a:lstStyle>
            <a:lvl1pPr>
              <a:defRPr/>
            </a:lvl1pPr>
          </a:lstStyle>
          <a:p>
            <a:pPr>
              <a:defRPr/>
            </a:pPr>
            <a:fld id="{E1CCD265-DF64-449D-97E6-1102DE74028F}" type="slidenum">
              <a:rPr lang="ru-RU" altLang="en-US"/>
              <a:pPr>
                <a:defRPr/>
              </a:pPr>
              <a:t>‹#›</a:t>
            </a:fld>
            <a:endParaRPr lang="ru-RU" altLang="en-US"/>
          </a:p>
        </p:txBody>
      </p:sp>
    </p:spTree>
    <p:extLst>
      <p:ext uri="{BB962C8B-B14F-4D97-AF65-F5344CB8AC3E}">
        <p14:creationId xmlns:p14="http://schemas.microsoft.com/office/powerpoint/2010/main" val="115507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2896F0-EDFD-477E-B5AA-8C965D2DB585}" type="datetime1">
              <a:rPr lang="ru-RU" smtClean="0"/>
              <a:pPr/>
              <a:t>14.02.2019</a:t>
            </a:fld>
            <a:endParaRPr lang="ru-RU"/>
          </a:p>
        </p:txBody>
      </p:sp>
      <p:sp>
        <p:nvSpPr>
          <p:cNvPr id="5" name="Нижний колонтитул 4"/>
          <p:cNvSpPr>
            <a:spLocks noGrp="1"/>
          </p:cNvSpPr>
          <p:nvPr>
            <p:ph type="ftr" sz="quarter" idx="11"/>
          </p:nvPr>
        </p:nvSpPr>
        <p:spPr/>
        <p:txBody>
          <a:bodyPr/>
          <a:lstStyle/>
          <a:p>
            <a:r>
              <a:rPr lang="ru-RU" smtClean="0"/>
              <a:t>Подготовила: Сальникова Елена Глебовна</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ACAED6E-76E8-4D83-BC83-80D90A9269F3}" type="datetime1">
              <a:rPr lang="ru-RU" smtClean="0"/>
              <a:pPr/>
              <a:t>14.02.2019</a:t>
            </a:fld>
            <a:endParaRPr lang="ru-RU"/>
          </a:p>
        </p:txBody>
      </p:sp>
      <p:sp>
        <p:nvSpPr>
          <p:cNvPr id="5" name="Нижний колонтитул 4"/>
          <p:cNvSpPr>
            <a:spLocks noGrp="1"/>
          </p:cNvSpPr>
          <p:nvPr>
            <p:ph type="ftr" sz="quarter" idx="11"/>
          </p:nvPr>
        </p:nvSpPr>
        <p:spPr/>
        <p:txBody>
          <a:bodyPr/>
          <a:lstStyle/>
          <a:p>
            <a:r>
              <a:rPr lang="ru-RU" smtClean="0"/>
              <a:t>Подготовила: Сальникова Елена Глебовна</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8EF8D8A-317A-483D-AADC-947CE04C8575}" type="datetime1">
              <a:rPr lang="ru-RU" smtClean="0"/>
              <a:pPr/>
              <a:t>14.02.2019</a:t>
            </a:fld>
            <a:endParaRPr lang="ru-RU"/>
          </a:p>
        </p:txBody>
      </p:sp>
      <p:sp>
        <p:nvSpPr>
          <p:cNvPr id="6" name="Нижний колонтитул 5"/>
          <p:cNvSpPr>
            <a:spLocks noGrp="1"/>
          </p:cNvSpPr>
          <p:nvPr>
            <p:ph type="ftr" sz="quarter" idx="11"/>
          </p:nvPr>
        </p:nvSpPr>
        <p:spPr/>
        <p:txBody>
          <a:bodyPr/>
          <a:lstStyle/>
          <a:p>
            <a:r>
              <a:rPr lang="ru-RU" smtClean="0"/>
              <a:t>Подготовила: Сальникова Елена Глебовна</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E05C0E1-ADC4-489A-AAFB-46A0917CFE3A}" type="datetime1">
              <a:rPr lang="ru-RU" smtClean="0"/>
              <a:pPr/>
              <a:t>14.02.2019</a:t>
            </a:fld>
            <a:endParaRPr lang="ru-RU"/>
          </a:p>
        </p:txBody>
      </p:sp>
      <p:sp>
        <p:nvSpPr>
          <p:cNvPr id="8" name="Нижний колонтитул 7"/>
          <p:cNvSpPr>
            <a:spLocks noGrp="1"/>
          </p:cNvSpPr>
          <p:nvPr>
            <p:ph type="ftr" sz="quarter" idx="11"/>
          </p:nvPr>
        </p:nvSpPr>
        <p:spPr/>
        <p:txBody>
          <a:bodyPr/>
          <a:lstStyle/>
          <a:p>
            <a:r>
              <a:rPr lang="ru-RU" smtClean="0"/>
              <a:t>Подготовила: Сальникова Елена Глебовна</a:t>
            </a:r>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3A6E82-F5CD-4DE6-85B1-069E5231AE0F}" type="datetime1">
              <a:rPr lang="ru-RU" smtClean="0"/>
              <a:pPr/>
              <a:t>14.02.2019</a:t>
            </a:fld>
            <a:endParaRPr lang="ru-RU"/>
          </a:p>
        </p:txBody>
      </p:sp>
      <p:sp>
        <p:nvSpPr>
          <p:cNvPr id="4" name="Нижний колонтитул 3"/>
          <p:cNvSpPr>
            <a:spLocks noGrp="1"/>
          </p:cNvSpPr>
          <p:nvPr>
            <p:ph type="ftr" sz="quarter" idx="11"/>
          </p:nvPr>
        </p:nvSpPr>
        <p:spPr/>
        <p:txBody>
          <a:bodyPr/>
          <a:lstStyle/>
          <a:p>
            <a:r>
              <a:rPr lang="ru-RU" smtClean="0"/>
              <a:t>Подготовила: Сальникова Елена Глебовна</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70EF1D-2197-4C8D-8540-215AA600450A}" type="datetime1">
              <a:rPr lang="ru-RU" smtClean="0"/>
              <a:pPr/>
              <a:t>14.02.2019</a:t>
            </a:fld>
            <a:endParaRPr lang="ru-RU"/>
          </a:p>
        </p:txBody>
      </p:sp>
      <p:sp>
        <p:nvSpPr>
          <p:cNvPr id="3" name="Нижний колонтитул 2"/>
          <p:cNvSpPr>
            <a:spLocks noGrp="1"/>
          </p:cNvSpPr>
          <p:nvPr>
            <p:ph type="ftr" sz="quarter" idx="11"/>
          </p:nvPr>
        </p:nvSpPr>
        <p:spPr/>
        <p:txBody>
          <a:bodyPr/>
          <a:lstStyle/>
          <a:p>
            <a:r>
              <a:rPr lang="ru-RU" smtClean="0"/>
              <a:t>Подготовила: Сальникова Елена Глебовна</a:t>
            </a:r>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AA67EB-A940-410A-BC9E-70CCEC1B01F8}" type="datetime1">
              <a:rPr lang="ru-RU" smtClean="0"/>
              <a:pPr/>
              <a:t>14.02.2019</a:t>
            </a:fld>
            <a:endParaRPr lang="ru-RU"/>
          </a:p>
        </p:txBody>
      </p:sp>
      <p:sp>
        <p:nvSpPr>
          <p:cNvPr id="6" name="Нижний колонтитул 5"/>
          <p:cNvSpPr>
            <a:spLocks noGrp="1"/>
          </p:cNvSpPr>
          <p:nvPr>
            <p:ph type="ftr" sz="quarter" idx="11"/>
          </p:nvPr>
        </p:nvSpPr>
        <p:spPr/>
        <p:txBody>
          <a:bodyPr/>
          <a:lstStyle/>
          <a:p>
            <a:r>
              <a:rPr lang="ru-RU" smtClean="0"/>
              <a:t>Подготовила: Сальникова Елена Глебовна</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6F39C4D-8C32-4311-9598-55C641BE4180}" type="datetime1">
              <a:rPr lang="ru-RU" smtClean="0"/>
              <a:pPr/>
              <a:t>14.02.2019</a:t>
            </a:fld>
            <a:endParaRPr lang="ru-RU"/>
          </a:p>
        </p:txBody>
      </p:sp>
      <p:sp>
        <p:nvSpPr>
          <p:cNvPr id="6" name="Нижний колонтитул 5"/>
          <p:cNvSpPr>
            <a:spLocks noGrp="1"/>
          </p:cNvSpPr>
          <p:nvPr>
            <p:ph type="ftr" sz="quarter" idx="11"/>
          </p:nvPr>
        </p:nvSpPr>
        <p:spPr/>
        <p:txBody>
          <a:bodyPr/>
          <a:lstStyle/>
          <a:p>
            <a:r>
              <a:rPr lang="ru-RU" smtClean="0"/>
              <a:t>Подготовила: Сальникова Елена Глебовна</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B5547-494F-443B-B94C-B0046F98DA08}" type="datetime1">
              <a:rPr lang="ru-RU" smtClean="0"/>
              <a:pPr/>
              <a:t>14.02.2019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Подготовила: Сальникова Елена Глебовна</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5.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mages.yandex.ru/search?p=0&amp;text=%D0%9E%D1%80%D0%B5%D0%B7%D0%BC%D1%81%D0%BA%D0%B8%D0%B9&amp;spsite=fake-004-795159.ru&amp;img_url=upload.wikimedia.org/wikipedia/commons/thumb/a/a2/Oresme-Nicole.jpg/270px-Oresme-Nicole.jpg&amp;rpt=simage"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upload.wikimedia.org/wikipedia/commons/6/6a/Gottfried_Wilhelm_von_Leibniz.jpg"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1087;&#1086;&#1085;&#1103;&#1090;&#1080;&#1077;%20&#1072;&#1083;&#1075;&#1086;&#1088;&#1080;&#1090;&#1084;&#1072;%20&#1080;%20&#1089;&#1074;&#1086;&#1081;&#1089;&#1090;&#1074;&#1072;.ppt#-1,31,&#1050;&#1086;&#1085;&#1077;&#1095;&#1085;&#1086;&#1089;&#1090;&#1100;" TargetMode="External"/><Relationship Id="rId7" Type="http://schemas.openxmlformats.org/officeDocument/2006/relationships/hyperlink" Target="&#1087;&#1086;&#1085;&#1103;&#1090;&#1080;&#1077;%20&#1072;&#1083;&#1075;&#1086;&#1088;&#1080;&#1090;&#1084;&#1072;%20&#1080;%20&#1089;&#1074;&#1086;&#1081;&#1089;&#1090;&#1074;&#1072;.ppt#-1,29,&#1054;&#1087;&#1088;&#1077;&#1076;&#1077;&#1083;&#1077;&#1085;&#1085;&#1086;&#1089;&#1090;&#1100;" TargetMode="External"/><Relationship Id="rId2" Type="http://schemas.openxmlformats.org/officeDocument/2006/relationships/hyperlink" Target="&#1087;&#1086;&#1085;&#1103;&#1090;&#1080;&#1077;%20&#1072;&#1083;&#1075;&#1086;&#1088;&#1080;&#1090;&#1084;&#1072;%20&#1080;%20&#1089;&#1074;&#1086;&#1081;&#1089;&#1090;&#1074;&#1072;.ppt#-1,27,&#1044;&#1080;&#1089;&#1082;&#1088;&#1077;&#1090;&#1085;&#1086;&#1089;&#1090;&#1100;" TargetMode="External"/><Relationship Id="rId1" Type="http://schemas.openxmlformats.org/officeDocument/2006/relationships/slideLayout" Target="../slideLayouts/slideLayout7.xml"/><Relationship Id="rId6" Type="http://schemas.openxmlformats.org/officeDocument/2006/relationships/hyperlink" Target="&#1087;&#1086;&#1085;&#1103;&#1090;&#1080;&#1077;%20&#1072;&#1083;&#1075;&#1086;&#1088;&#1080;&#1090;&#1084;&#1072;%20&#1080;%20&#1089;&#1074;&#1086;&#1081;&#1089;&#1090;&#1074;&#1072;.ppt#-1,28,&#1055;&#1086;&#1085;&#1103;&#1090;&#1085;&#1086;&#1089;&#1090;&#1100;" TargetMode="External"/><Relationship Id="rId5" Type="http://schemas.openxmlformats.org/officeDocument/2006/relationships/hyperlink" Target="&#1087;&#1086;&#1085;&#1103;&#1090;&#1080;&#1077;%20&#1072;&#1083;&#1075;&#1086;&#1088;&#1080;&#1090;&#1084;&#1072;%20&#1080;%20&#1089;&#1074;&#1086;&#1081;&#1089;&#1090;&#1074;&#1072;.ppt#-1,30,&#1052;&#1072;&#1089;&#1089;&#1086;&#1074;&#1086;&#1089;&#1090;&#1100;" TargetMode="External"/><Relationship Id="rId4" Type="http://schemas.openxmlformats.org/officeDocument/2006/relationships/hyperlink" Target="&#1087;&#1086;&#1085;&#1103;&#1090;&#1080;&#1077;%20&#1072;&#1083;&#1075;&#1086;&#1088;&#1080;&#1090;&#1084;&#1072;%20&#1080;%20&#1089;&#1074;&#1086;&#1081;&#1089;&#1090;&#1074;&#1072;.ppt#-1,32,&#1056;&#1077;&#1079;&#1091;&#1083;&#1100;&#1090;&#1072;&#1090;&#1080;&#1074;&#1085;&#1086;&#1089;&#1090;&#1100;"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4.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image" Target="../media/image43.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file:///F:\&#1072;&#1083;&#1075;&#1086;&#1088;&#1080;&#1090;&#1090;&#1084;%2011%20&#1082;&#1083;&#1072;&#1089;&#1089;%20&#1085;&#1072;&#1095;&#1072;&#1083;&#1086;\&#1087;&#1086;&#1085;&#1103;&#1090;&#1080;&#1077;%20&#1072;&#1083;&#1075;&#1086;&#1088;&#1080;&#1090;&#1084;&#1072;%20&#1080;%20&#1089;&#1074;&#1086;&#1081;&#1089;&#1090;&#1074;&#1072;.ppt#-1,14,&#1057;&#1083;&#1072;&#1081;&#1076; 14"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file:///F:\&#1072;&#1083;&#1075;&#1086;&#1088;&#1080;&#1090;&#1090;&#1084;%2011%20&#1082;&#1083;&#1072;&#1089;&#1089;%20&#1085;&#1072;&#1095;&#1072;&#1083;&#1086;\&#1087;&#1086;&#1085;&#1103;&#1090;&#1080;&#1077;%20&#1072;&#1083;&#1075;&#1086;&#1088;&#1080;&#1090;&#1084;&#1072;%20&#1080;%20&#1089;&#1074;&#1086;&#1081;&#1089;&#1090;&#1074;&#1072;.ppt#-1,14,&#1057;&#1083;&#1072;&#1081;&#1076; 14"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file:///F:\&#1072;&#1083;&#1075;&#1086;&#1088;&#1080;&#1090;&#1090;&#1084;%2011%20&#1082;&#1083;&#1072;&#1089;&#1089;%20&#1085;&#1072;&#1095;&#1072;&#1083;&#1086;\&#1087;&#1086;&#1085;&#1103;&#1090;&#1080;&#1077;%20&#1072;&#1083;&#1075;&#1086;&#1088;&#1080;&#1090;&#1084;&#1072;%20&#1080;%20&#1089;&#1074;&#1086;&#1081;&#1089;&#1090;&#1074;&#1072;.ppt#-1,14,&#1057;&#1083;&#1072;&#1081;&#1076; 14"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file:///F:\&#1072;&#1083;&#1075;&#1086;&#1088;&#1080;&#1090;&#1090;&#1084;%2011%20&#1082;&#1083;&#1072;&#1089;&#1089;%20&#1085;&#1072;&#1095;&#1072;&#1083;&#1086;\&#1087;&#1086;&#1085;&#1103;&#1090;&#1080;&#1077;%20&#1072;&#1083;&#1075;&#1086;&#1088;&#1080;&#1090;&#1084;&#1072;%20&#1080;%20&#1089;&#1074;&#1086;&#1081;&#1089;&#1090;&#1074;&#1072;.ppt#-1,14,&#1057;&#1083;&#1072;&#1081;&#1076; 14"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file:///F:\&#1072;&#1083;&#1075;&#1086;&#1088;&#1080;&#1090;&#1090;&#1084;%2011%20&#1082;&#1083;&#1072;&#1089;&#1089;%20&#1085;&#1072;&#1095;&#1072;&#1083;&#1086;\&#1087;&#1086;&#1085;&#1103;&#1090;&#1080;&#1077;%20&#1072;&#1083;&#1075;&#1086;&#1088;&#1080;&#1090;&#1084;&#1072;%20&#1080;%20&#1089;&#1074;&#1086;&#1081;&#1089;&#1090;&#1074;&#1072;.ppt#-1,14,&#1057;&#1083;&#1072;&#1081;&#1076; 14"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file:///F:\&#1072;&#1083;&#1075;&#1086;&#1088;&#1080;&#1090;&#1090;&#1084;%2011%20&#1082;&#1083;&#1072;&#1089;&#1089;%20&#1085;&#1072;&#1095;&#1072;&#1083;&#1086;\&#1087;&#1086;&#1085;&#1103;&#1090;&#1080;&#1077;%20&#1072;&#1083;&#1075;&#1086;&#1088;&#1080;&#1090;&#1084;&#1072;%20&#1080;%20&#1089;&#1074;&#1086;&#1081;&#1089;&#1090;&#1074;&#1072;.ppt#-1,14,&#1057;&#1083;&#1072;&#1081;&#1076; 1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404664"/>
            <a:ext cx="8001024" cy="415498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Кибернетическая модель управления.</a:t>
            </a:r>
          </a:p>
          <a:p>
            <a:pPr algn="ct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Исполнитель алгоритмов.</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Нижний колонтитул 3"/>
          <p:cNvSpPr>
            <a:spLocks noGrp="1"/>
          </p:cNvSpPr>
          <p:nvPr>
            <p:ph type="ftr" sz="quarter" idx="11"/>
          </p:nvPr>
        </p:nvSpPr>
        <p:spPr>
          <a:xfrm>
            <a:off x="1282738" y="4919137"/>
            <a:ext cx="7858180" cy="363517"/>
          </a:xfrm>
        </p:spPr>
        <p:txBody>
          <a:bodyPr/>
          <a:lstStyle/>
          <a:p>
            <a:r>
              <a:rPr lang="ru-RU" sz="2800" dirty="0" smtClean="0">
                <a:solidFill>
                  <a:schemeClr val="tx1"/>
                </a:solidFill>
              </a:rPr>
              <a:t>9 класс</a:t>
            </a:r>
          </a:p>
        </p:txBody>
      </p:sp>
      <p:pic>
        <p:nvPicPr>
          <p:cNvPr id="5" name="Picture 3" descr="Рисунок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3861048"/>
            <a:ext cx="2981325"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ru-RU" altLang="ru-RU" smtClean="0"/>
              <a:t>Предмет кибернетики </a:t>
            </a:r>
          </a:p>
        </p:txBody>
      </p:sp>
      <p:sp>
        <p:nvSpPr>
          <p:cNvPr id="7171" name="Rectangle 3"/>
          <p:cNvSpPr>
            <a:spLocks noGrp="1" noChangeArrowheads="1"/>
          </p:cNvSpPr>
          <p:nvPr>
            <p:ph type="body" idx="1"/>
          </p:nvPr>
        </p:nvSpPr>
        <p:spPr/>
        <p:txBody>
          <a:bodyPr/>
          <a:lstStyle/>
          <a:p>
            <a:pPr eaLnBrk="1" hangingPunct="1">
              <a:lnSpc>
                <a:spcPct val="90000"/>
              </a:lnSpc>
            </a:pPr>
            <a:r>
              <a:rPr lang="ru-RU" altLang="ru-RU" sz="2100" smtClean="0"/>
              <a:t>Предмет кибернетики составляют только те стороны функционирования систем, которыми определяется протекание в них процессов управления, т. е. процессов сбора, обработки, хранения информации и ее использования для целей управления. Однако когда те или иные частные физико-химические процессы начинают существенно влиять на процессы управления системой, кибернетика должна включать их в сферу своего исследования, но не всестороннего, а именно с позиций их воздействия на процессы управления. Таким образом, предметом изучения кибернетики являются процессы управления в сложных динамических системах. </a:t>
            </a:r>
          </a:p>
        </p:txBody>
      </p:sp>
    </p:spTree>
    <p:extLst>
      <p:ext uri="{BB962C8B-B14F-4D97-AF65-F5344CB8AC3E}">
        <p14:creationId xmlns:p14="http://schemas.microsoft.com/office/powerpoint/2010/main" val="3150310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ru-RU" altLang="ru-RU" smtClean="0"/>
              <a:t>Методы кибернетики </a:t>
            </a:r>
          </a:p>
        </p:txBody>
      </p:sp>
      <p:sp>
        <p:nvSpPr>
          <p:cNvPr id="8195" name="Rectangle 4"/>
          <p:cNvSpPr>
            <a:spLocks noGrp="1" noChangeArrowheads="1"/>
          </p:cNvSpPr>
          <p:nvPr>
            <p:ph type="body" sz="half" idx="1"/>
          </p:nvPr>
        </p:nvSpPr>
        <p:spPr>
          <a:xfrm>
            <a:off x="0" y="1412875"/>
            <a:ext cx="5148263" cy="5445125"/>
          </a:xfrm>
        </p:spPr>
        <p:txBody>
          <a:bodyPr/>
          <a:lstStyle/>
          <a:p>
            <a:pPr eaLnBrk="1" hangingPunct="1">
              <a:lnSpc>
                <a:spcPct val="90000"/>
              </a:lnSpc>
            </a:pPr>
            <a:r>
              <a:rPr lang="ru-RU" altLang="ru-RU" sz="1600" smtClean="0"/>
              <a:t>Теория и практика кибернетики непосредственно базируются на применении математических методов при описаний и исследовании систем и процессов управления, на построении адекватных им математических моделей и решении этих моделей на быстродействующих ЭВМ. Таким образом, одним из основных методов кибернетики является метод математического моделирования систем и процессов управления. </a:t>
            </a:r>
          </a:p>
          <a:p>
            <a:pPr eaLnBrk="1" hangingPunct="1">
              <a:lnSpc>
                <a:spcPct val="90000"/>
              </a:lnSpc>
            </a:pPr>
            <a:r>
              <a:rPr lang="ru-RU" altLang="ru-RU" sz="1800" smtClean="0"/>
              <a:t>К основным методологическим принципам кибернетики относился применение системного и функционального подхода при описании и исследовании сложных систем. Системный подход исходя из представлений об определенной целостности системы выражается в комплексном ее изучении с позиций системного анализа, т.е. анализа проблем и объектов как совокупности взаимосвязанных элементов.</a:t>
            </a:r>
            <a:r>
              <a:rPr lang="ru-RU" altLang="ru-RU" sz="2000" smtClean="0"/>
              <a:t> </a:t>
            </a:r>
          </a:p>
        </p:txBody>
      </p:sp>
      <p:pic>
        <p:nvPicPr>
          <p:cNvPr id="8196" name="Picture 6" descr="r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46688" y="1412875"/>
            <a:ext cx="3897312" cy="5445125"/>
          </a:xfrm>
          <a:noFill/>
        </p:spPr>
      </p:pic>
    </p:spTree>
    <p:extLst>
      <p:ext uri="{BB962C8B-B14F-4D97-AF65-F5344CB8AC3E}">
        <p14:creationId xmlns:p14="http://schemas.microsoft.com/office/powerpoint/2010/main" val="1570940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ru-RU" altLang="ru-RU" smtClean="0"/>
              <a:t>Цели кибернетики</a:t>
            </a:r>
          </a:p>
        </p:txBody>
      </p:sp>
      <p:sp>
        <p:nvSpPr>
          <p:cNvPr id="9219" name="Rectangle 4"/>
          <p:cNvSpPr>
            <a:spLocks noGrp="1" noChangeArrowheads="1"/>
          </p:cNvSpPr>
          <p:nvPr>
            <p:ph type="body" sz="half" idx="1"/>
          </p:nvPr>
        </p:nvSpPr>
        <p:spPr>
          <a:xfrm>
            <a:off x="0" y="1557338"/>
            <a:ext cx="5508625" cy="5300662"/>
          </a:xfrm>
        </p:spPr>
        <p:txBody>
          <a:bodyPr/>
          <a:lstStyle/>
          <a:p>
            <a:pPr eaLnBrk="1" hangingPunct="1">
              <a:lnSpc>
                <a:spcPct val="80000"/>
              </a:lnSpc>
            </a:pPr>
            <a:r>
              <a:rPr lang="ru-RU" altLang="ru-RU" sz="2000" dirty="0" smtClean="0"/>
              <a:t>Основная цель кибернетики как науки об управлении - </a:t>
            </a:r>
            <a:r>
              <a:rPr lang="ru-RU" altLang="ru-RU" sz="2000" i="1" dirty="0" smtClean="0"/>
              <a:t>добиваться построения на основе изучения структур и механизмов управления таких систем, такой организации их работы, такого взаимодействия элементов внутри этих систем и такого взаимодействия с внешней средой, чтобы результаты функционирования этих систем были наилучшими</a:t>
            </a:r>
            <a:r>
              <a:rPr lang="ru-RU" altLang="ru-RU" sz="2000" dirty="0" smtClean="0"/>
              <a:t>, т.е. приводили бы наиболее быстро к заданной цели функционирования при минимальных затратах тех или иных ресурсов (сырья, энергии, человеческого труда, машинного времени горючего и т. д.). Все это можно определить кратко термином </a:t>
            </a:r>
            <a:r>
              <a:rPr lang="ru-RU" altLang="ru-RU" sz="2000" dirty="0" smtClean="0">
                <a:solidFill>
                  <a:srgbClr val="FF0000"/>
                </a:solidFill>
              </a:rPr>
              <a:t>«оптимизация». </a:t>
            </a:r>
            <a:r>
              <a:rPr lang="ru-RU" altLang="ru-RU" sz="2000" dirty="0" smtClean="0"/>
              <a:t>Таким образом, основной целью кибернетики является оптимизация систем управления.</a:t>
            </a:r>
          </a:p>
        </p:txBody>
      </p:sp>
      <p:pic>
        <p:nvPicPr>
          <p:cNvPr id="9220" name="Picture 6" descr="3_41756_10_46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57825" y="1628775"/>
            <a:ext cx="3686175" cy="5229225"/>
          </a:xfrm>
          <a:noFill/>
        </p:spPr>
      </p:pic>
    </p:spTree>
    <p:extLst>
      <p:ext uri="{BB962C8B-B14F-4D97-AF65-F5344CB8AC3E}">
        <p14:creationId xmlns:p14="http://schemas.microsoft.com/office/powerpoint/2010/main" val="1041698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body" sz="half" idx="1"/>
          </p:nvPr>
        </p:nvSpPr>
        <p:spPr>
          <a:xfrm>
            <a:off x="0" y="0"/>
            <a:ext cx="5076825" cy="6858000"/>
          </a:xfrm>
        </p:spPr>
        <p:txBody>
          <a:bodyPr/>
          <a:lstStyle/>
          <a:p>
            <a:pPr eaLnBrk="1" hangingPunct="1">
              <a:lnSpc>
                <a:spcPct val="90000"/>
              </a:lnSpc>
            </a:pPr>
            <a:r>
              <a:rPr lang="ru-RU" altLang="ru-RU" sz="1800" smtClean="0"/>
              <a:t>Кибернетика охватывает все науки, но не полностью, а лишь в той их части, которая относится к сфере процессов управления, связанных с этими науками и соответственно с изучаемыми ими системами. Философия же, объясняя эти закономерности, общие для всех наук, рассматривает наряду с ними и кибернетику как сферу действия общефилософских законов диалектического материализма.</a:t>
            </a:r>
          </a:p>
          <a:p>
            <a:pPr eaLnBrk="1" hangingPunct="1">
              <a:lnSpc>
                <a:spcPct val="90000"/>
              </a:lnSpc>
            </a:pPr>
            <a:r>
              <a:rPr lang="ru-RU" altLang="ru-RU" sz="2600" smtClean="0"/>
              <a:t> </a:t>
            </a:r>
            <a:r>
              <a:rPr lang="ru-RU" altLang="ru-RU" sz="2000" smtClean="0"/>
              <a:t>Объектом кибернетики являются все управляемые системы. Системы, не поддающиеся управлению, в принципе, не являются объектами изучения кибернетики. Кибернетика вводит такие понятия, как кибернетический подход, кибернетическая система. Кибернетические системы рассматриваются абстрактно, вне зависимости от их материальной природы. </a:t>
            </a:r>
          </a:p>
        </p:txBody>
      </p:sp>
      <p:pic>
        <p:nvPicPr>
          <p:cNvPr id="10243" name="Picture 8" descr="137695-79492-3084019-696"/>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76825" y="0"/>
            <a:ext cx="4067175" cy="3497263"/>
          </a:xfrm>
          <a:noFill/>
        </p:spPr>
      </p:pic>
      <p:pic>
        <p:nvPicPr>
          <p:cNvPr id="10244" name="Picture 9" descr="cbr8"/>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76825" y="3789363"/>
            <a:ext cx="4067175" cy="3044825"/>
          </a:xfrm>
          <a:noFill/>
        </p:spPr>
      </p:pic>
    </p:spTree>
    <p:extLst>
      <p:ext uri="{BB962C8B-B14F-4D97-AF65-F5344CB8AC3E}">
        <p14:creationId xmlns:p14="http://schemas.microsoft.com/office/powerpoint/2010/main" val="4122749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body" sz="half" idx="1"/>
          </p:nvPr>
        </p:nvSpPr>
        <p:spPr>
          <a:xfrm>
            <a:off x="0" y="0"/>
            <a:ext cx="9144000" cy="4149725"/>
          </a:xfrm>
        </p:spPr>
        <p:txBody>
          <a:bodyPr/>
          <a:lstStyle/>
          <a:p>
            <a:pPr eaLnBrk="1" hangingPunct="1"/>
            <a:r>
              <a:rPr lang="ru-RU" altLang="ru-RU" sz="2000" smtClean="0"/>
              <a:t>Примеры кибернетических систем - автоматические регуляторы в технике, ЭВМ, человеческий мозг, биологические популяции, человеческое общество. Каждая такая система представляет собой множество взаимосвязанных объектов (элементов системы), способных воспринимать, запоминать и перерабатывать информацию, а также обмениваться ею. Кибернетика разрабатывает общие принципы создания систем управления и систем для автоматизации умственного труда. Основные технические средства для решения задач кибернетики - компьютер.</a:t>
            </a:r>
          </a:p>
        </p:txBody>
      </p:sp>
      <p:pic>
        <p:nvPicPr>
          <p:cNvPr id="11267" name="Picture 7" descr="1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852738"/>
            <a:ext cx="9144000" cy="4005262"/>
          </a:xfrm>
          <a:noFill/>
        </p:spPr>
      </p:pic>
    </p:spTree>
    <p:extLst>
      <p:ext uri="{BB962C8B-B14F-4D97-AF65-F5344CB8AC3E}">
        <p14:creationId xmlns:p14="http://schemas.microsoft.com/office/powerpoint/2010/main" val="3552593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36" name="ShockwaveFlash1" r:id="rId2" imgW="1828800" imgH="1828800"/>
        </mc:Choice>
        <mc:Fallback>
          <p:control name="ShockwaveFlash1" r:id="rId2" imgW="1828800" imgH="182880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88913"/>
                  <a:ext cx="8604250" cy="6453187"/>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685681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d765d797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495675"/>
            <a:ext cx="2665413"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409575" y="2214563"/>
            <a:ext cx="2447925" cy="95408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800" spc="300" dirty="0">
                <a:latin typeface="+mn-lt"/>
              </a:rPr>
              <a:t>человек и телевизор</a:t>
            </a:r>
          </a:p>
        </p:txBody>
      </p:sp>
      <p:sp>
        <p:nvSpPr>
          <p:cNvPr id="4104" name="Text Box 8"/>
          <p:cNvSpPr txBox="1">
            <a:spLocks noChangeArrowheads="1"/>
          </p:cNvSpPr>
          <p:nvPr/>
        </p:nvSpPr>
        <p:spPr bwMode="auto">
          <a:xfrm>
            <a:off x="3163888" y="2214563"/>
            <a:ext cx="2447925" cy="95408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800" spc="300">
                <a:latin typeface="+mn-lt"/>
              </a:rPr>
              <a:t>хозяин и собака</a:t>
            </a:r>
          </a:p>
        </p:txBody>
      </p:sp>
      <p:pic>
        <p:nvPicPr>
          <p:cNvPr id="4105" name="Picture 9" descr="dressur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3495675"/>
            <a:ext cx="230505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3495675"/>
            <a:ext cx="29527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 Box 11"/>
          <p:cNvSpPr txBox="1">
            <a:spLocks noChangeArrowheads="1"/>
          </p:cNvSpPr>
          <p:nvPr/>
        </p:nvSpPr>
        <p:spPr bwMode="auto">
          <a:xfrm>
            <a:off x="6116638" y="2214563"/>
            <a:ext cx="2592387" cy="95408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800" spc="300">
                <a:latin typeface="+mn-lt"/>
              </a:rPr>
              <a:t>светофор и автомобиль</a:t>
            </a:r>
          </a:p>
        </p:txBody>
      </p:sp>
      <p:sp>
        <p:nvSpPr>
          <p:cNvPr id="18" name="Заголовок 17"/>
          <p:cNvSpPr>
            <a:spLocks noGrp="1"/>
          </p:cNvSpPr>
          <p:nvPr>
            <p:ph type="title"/>
          </p:nvPr>
        </p:nvSpPr>
        <p:spPr/>
        <p:txBody>
          <a:bodyPr>
            <a:normAutofit fontScale="90000"/>
          </a:bodyPr>
          <a:lstStyle/>
          <a:p>
            <a:pPr>
              <a:defRPr/>
            </a:pPr>
            <a:r>
              <a:rPr lang="ru-RU" b="1" spc="300" dirty="0" smtClean="0"/>
              <a:t>Приведите примеры управляющего воздействия</a:t>
            </a:r>
            <a:endParaRPr lang="ru-RU" b="1" spc="300" dirty="0"/>
          </a:p>
        </p:txBody>
      </p:sp>
    </p:spTree>
    <p:extLst>
      <p:ext uri="{BB962C8B-B14F-4D97-AF65-F5344CB8AC3E}">
        <p14:creationId xmlns:p14="http://schemas.microsoft.com/office/powerpoint/2010/main" val="4267549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ppt_w</p:attrName>
                                        </p:attrNameLst>
                                      </p:cBhvr>
                                      <p:tavLst>
                                        <p:tav tm="0">
                                          <p:val>
                                            <p:strVal val="#ppt_w*0.70"/>
                                          </p:val>
                                        </p:tav>
                                        <p:tav tm="100000">
                                          <p:val>
                                            <p:strVal val="#ppt_w"/>
                                          </p:val>
                                        </p:tav>
                                      </p:tavLst>
                                    </p:anim>
                                    <p:anim calcmode="lin" valueType="num">
                                      <p:cBhvr>
                                        <p:cTn id="8" dur="1000" fill="hold"/>
                                        <p:tgtEl>
                                          <p:spTgt spid="4101"/>
                                        </p:tgtEl>
                                        <p:attrNameLst>
                                          <p:attrName>ppt_h</p:attrName>
                                        </p:attrNameLst>
                                      </p:cBhvr>
                                      <p:tavLst>
                                        <p:tav tm="0">
                                          <p:val>
                                            <p:strVal val="#ppt_h"/>
                                          </p:val>
                                        </p:tav>
                                        <p:tav tm="100000">
                                          <p:val>
                                            <p:strVal val="#ppt_h"/>
                                          </p:val>
                                        </p:tav>
                                      </p:tavLst>
                                    </p:anim>
                                    <p:animEffect transition="in" filter="fade">
                                      <p:cBhvr>
                                        <p:cTn id="9" dur="1000"/>
                                        <p:tgtEl>
                                          <p:spTgt spid="410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1000" fill="hold"/>
                                        <p:tgtEl>
                                          <p:spTgt spid="4102"/>
                                        </p:tgtEl>
                                        <p:attrNameLst>
                                          <p:attrName>ppt_w</p:attrName>
                                        </p:attrNameLst>
                                      </p:cBhvr>
                                      <p:tavLst>
                                        <p:tav tm="0">
                                          <p:val>
                                            <p:strVal val="#ppt_w*0.70"/>
                                          </p:val>
                                        </p:tav>
                                        <p:tav tm="100000">
                                          <p:val>
                                            <p:strVal val="#ppt_w"/>
                                          </p:val>
                                        </p:tav>
                                      </p:tavLst>
                                    </p:anim>
                                    <p:anim calcmode="lin" valueType="num">
                                      <p:cBhvr>
                                        <p:cTn id="13" dur="1000" fill="hold"/>
                                        <p:tgtEl>
                                          <p:spTgt spid="4102"/>
                                        </p:tgtEl>
                                        <p:attrNameLst>
                                          <p:attrName>ppt_h</p:attrName>
                                        </p:attrNameLst>
                                      </p:cBhvr>
                                      <p:tavLst>
                                        <p:tav tm="0">
                                          <p:val>
                                            <p:strVal val="#ppt_h"/>
                                          </p:val>
                                        </p:tav>
                                        <p:tav tm="100000">
                                          <p:val>
                                            <p:strVal val="#ppt_h"/>
                                          </p:val>
                                        </p:tav>
                                      </p:tavLst>
                                    </p:anim>
                                    <p:animEffect transition="in" filter="fade">
                                      <p:cBhvr>
                                        <p:cTn id="14" dur="1000"/>
                                        <p:tgtEl>
                                          <p:spTgt spid="410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104"/>
                                        </p:tgtEl>
                                        <p:attrNameLst>
                                          <p:attrName>style.visibility</p:attrName>
                                        </p:attrNameLst>
                                      </p:cBhvr>
                                      <p:to>
                                        <p:strVal val="visible"/>
                                      </p:to>
                                    </p:set>
                                    <p:anim calcmode="lin" valueType="num">
                                      <p:cBhvr>
                                        <p:cTn id="17" dur="1000" fill="hold"/>
                                        <p:tgtEl>
                                          <p:spTgt spid="4104"/>
                                        </p:tgtEl>
                                        <p:attrNameLst>
                                          <p:attrName>ppt_w</p:attrName>
                                        </p:attrNameLst>
                                      </p:cBhvr>
                                      <p:tavLst>
                                        <p:tav tm="0">
                                          <p:val>
                                            <p:strVal val="#ppt_w*0.70"/>
                                          </p:val>
                                        </p:tav>
                                        <p:tav tm="100000">
                                          <p:val>
                                            <p:strVal val="#ppt_w"/>
                                          </p:val>
                                        </p:tav>
                                      </p:tavLst>
                                    </p:anim>
                                    <p:anim calcmode="lin" valueType="num">
                                      <p:cBhvr>
                                        <p:cTn id="18" dur="1000" fill="hold"/>
                                        <p:tgtEl>
                                          <p:spTgt spid="4104"/>
                                        </p:tgtEl>
                                        <p:attrNameLst>
                                          <p:attrName>ppt_h</p:attrName>
                                        </p:attrNameLst>
                                      </p:cBhvr>
                                      <p:tavLst>
                                        <p:tav tm="0">
                                          <p:val>
                                            <p:strVal val="#ppt_h"/>
                                          </p:val>
                                        </p:tav>
                                        <p:tav tm="100000">
                                          <p:val>
                                            <p:strVal val="#ppt_h"/>
                                          </p:val>
                                        </p:tav>
                                      </p:tavLst>
                                    </p:anim>
                                    <p:animEffect transition="in" filter="fade">
                                      <p:cBhvr>
                                        <p:cTn id="19" dur="1000"/>
                                        <p:tgtEl>
                                          <p:spTgt spid="4104"/>
                                        </p:tgtEl>
                                      </p:cBhvr>
                                    </p:animEffect>
                                  </p:childTnLst>
                                </p:cTn>
                              </p:par>
                              <p:par>
                                <p:cTn id="20" presetID="55" presetClass="entr" presetSubtype="0" fill="hold" nodeType="withEffect">
                                  <p:stCondLst>
                                    <p:cond delay="0"/>
                                  </p:stCondLst>
                                  <p:childTnLst>
                                    <p:set>
                                      <p:cBhvr>
                                        <p:cTn id="21" dur="1" fill="hold">
                                          <p:stCondLst>
                                            <p:cond delay="0"/>
                                          </p:stCondLst>
                                        </p:cTn>
                                        <p:tgtEl>
                                          <p:spTgt spid="4105"/>
                                        </p:tgtEl>
                                        <p:attrNameLst>
                                          <p:attrName>style.visibility</p:attrName>
                                        </p:attrNameLst>
                                      </p:cBhvr>
                                      <p:to>
                                        <p:strVal val="visible"/>
                                      </p:to>
                                    </p:set>
                                    <p:anim calcmode="lin" valueType="num">
                                      <p:cBhvr>
                                        <p:cTn id="22" dur="1000" fill="hold"/>
                                        <p:tgtEl>
                                          <p:spTgt spid="4105"/>
                                        </p:tgtEl>
                                        <p:attrNameLst>
                                          <p:attrName>ppt_w</p:attrName>
                                        </p:attrNameLst>
                                      </p:cBhvr>
                                      <p:tavLst>
                                        <p:tav tm="0">
                                          <p:val>
                                            <p:strVal val="#ppt_w*0.70"/>
                                          </p:val>
                                        </p:tav>
                                        <p:tav tm="100000">
                                          <p:val>
                                            <p:strVal val="#ppt_w"/>
                                          </p:val>
                                        </p:tav>
                                      </p:tavLst>
                                    </p:anim>
                                    <p:anim calcmode="lin" valueType="num">
                                      <p:cBhvr>
                                        <p:cTn id="23" dur="1000" fill="hold"/>
                                        <p:tgtEl>
                                          <p:spTgt spid="4105"/>
                                        </p:tgtEl>
                                        <p:attrNameLst>
                                          <p:attrName>ppt_h</p:attrName>
                                        </p:attrNameLst>
                                      </p:cBhvr>
                                      <p:tavLst>
                                        <p:tav tm="0">
                                          <p:val>
                                            <p:strVal val="#ppt_h"/>
                                          </p:val>
                                        </p:tav>
                                        <p:tav tm="100000">
                                          <p:val>
                                            <p:strVal val="#ppt_h"/>
                                          </p:val>
                                        </p:tav>
                                      </p:tavLst>
                                    </p:anim>
                                    <p:animEffect transition="in" filter="fade">
                                      <p:cBhvr>
                                        <p:cTn id="24" dur="1000"/>
                                        <p:tgtEl>
                                          <p:spTgt spid="4105"/>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107"/>
                                        </p:tgtEl>
                                        <p:attrNameLst>
                                          <p:attrName>style.visibility</p:attrName>
                                        </p:attrNameLst>
                                      </p:cBhvr>
                                      <p:to>
                                        <p:strVal val="visible"/>
                                      </p:to>
                                    </p:set>
                                    <p:anim calcmode="lin" valueType="num">
                                      <p:cBhvr>
                                        <p:cTn id="27" dur="1000" fill="hold"/>
                                        <p:tgtEl>
                                          <p:spTgt spid="4107"/>
                                        </p:tgtEl>
                                        <p:attrNameLst>
                                          <p:attrName>ppt_w</p:attrName>
                                        </p:attrNameLst>
                                      </p:cBhvr>
                                      <p:tavLst>
                                        <p:tav tm="0">
                                          <p:val>
                                            <p:strVal val="#ppt_w*0.70"/>
                                          </p:val>
                                        </p:tav>
                                        <p:tav tm="100000">
                                          <p:val>
                                            <p:strVal val="#ppt_w"/>
                                          </p:val>
                                        </p:tav>
                                      </p:tavLst>
                                    </p:anim>
                                    <p:anim calcmode="lin" valueType="num">
                                      <p:cBhvr>
                                        <p:cTn id="28" dur="1000" fill="hold"/>
                                        <p:tgtEl>
                                          <p:spTgt spid="4107"/>
                                        </p:tgtEl>
                                        <p:attrNameLst>
                                          <p:attrName>ppt_h</p:attrName>
                                        </p:attrNameLst>
                                      </p:cBhvr>
                                      <p:tavLst>
                                        <p:tav tm="0">
                                          <p:val>
                                            <p:strVal val="#ppt_h"/>
                                          </p:val>
                                        </p:tav>
                                        <p:tav tm="100000">
                                          <p:val>
                                            <p:strVal val="#ppt_h"/>
                                          </p:val>
                                        </p:tav>
                                      </p:tavLst>
                                    </p:anim>
                                    <p:animEffect transition="in" filter="fade">
                                      <p:cBhvr>
                                        <p:cTn id="29" dur="1000"/>
                                        <p:tgtEl>
                                          <p:spTgt spid="4107"/>
                                        </p:tgtEl>
                                      </p:cBhvr>
                                    </p:animEffect>
                                  </p:childTnLst>
                                </p:cTn>
                              </p:par>
                              <p:par>
                                <p:cTn id="30" presetID="55" presetClass="entr" presetSubtype="0" fill="hold" nodeType="withEffect">
                                  <p:stCondLst>
                                    <p:cond delay="0"/>
                                  </p:stCondLst>
                                  <p:childTnLst>
                                    <p:set>
                                      <p:cBhvr>
                                        <p:cTn id="31" dur="1" fill="hold">
                                          <p:stCondLst>
                                            <p:cond delay="0"/>
                                          </p:stCondLst>
                                        </p:cTn>
                                        <p:tgtEl>
                                          <p:spTgt spid="4106"/>
                                        </p:tgtEl>
                                        <p:attrNameLst>
                                          <p:attrName>style.visibility</p:attrName>
                                        </p:attrNameLst>
                                      </p:cBhvr>
                                      <p:to>
                                        <p:strVal val="visible"/>
                                      </p:to>
                                    </p:set>
                                    <p:anim calcmode="lin" valueType="num">
                                      <p:cBhvr>
                                        <p:cTn id="32" dur="1000" fill="hold"/>
                                        <p:tgtEl>
                                          <p:spTgt spid="4106"/>
                                        </p:tgtEl>
                                        <p:attrNameLst>
                                          <p:attrName>ppt_w</p:attrName>
                                        </p:attrNameLst>
                                      </p:cBhvr>
                                      <p:tavLst>
                                        <p:tav tm="0">
                                          <p:val>
                                            <p:strVal val="#ppt_w*0.70"/>
                                          </p:val>
                                        </p:tav>
                                        <p:tav tm="100000">
                                          <p:val>
                                            <p:strVal val="#ppt_w"/>
                                          </p:val>
                                        </p:tav>
                                      </p:tavLst>
                                    </p:anim>
                                    <p:anim calcmode="lin" valueType="num">
                                      <p:cBhvr>
                                        <p:cTn id="33" dur="1000" fill="hold"/>
                                        <p:tgtEl>
                                          <p:spTgt spid="4106"/>
                                        </p:tgtEl>
                                        <p:attrNameLst>
                                          <p:attrName>ppt_h</p:attrName>
                                        </p:attrNameLst>
                                      </p:cBhvr>
                                      <p:tavLst>
                                        <p:tav tm="0">
                                          <p:val>
                                            <p:strVal val="#ppt_h"/>
                                          </p:val>
                                        </p:tav>
                                        <p:tav tm="100000">
                                          <p:val>
                                            <p:strVal val="#ppt_h"/>
                                          </p:val>
                                        </p:tav>
                                      </p:tavLst>
                                    </p:anim>
                                    <p:animEffect transition="in" filter="fade">
                                      <p:cBhvr>
                                        <p:cTn id="34" dur="1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4" grpId="0"/>
      <p:bldP spid="41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d765d797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581275"/>
            <a:ext cx="360045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428625" y="5618163"/>
            <a:ext cx="7715250" cy="95408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800" spc="300" dirty="0">
                <a:latin typeface="+mn-lt"/>
              </a:rPr>
              <a:t>Команды передаются через пульт управления</a:t>
            </a:r>
          </a:p>
        </p:txBody>
      </p:sp>
      <p:sp>
        <p:nvSpPr>
          <p:cNvPr id="11281" name="Text Box 17"/>
          <p:cNvSpPr txBox="1">
            <a:spLocks noChangeArrowheads="1"/>
          </p:cNvSpPr>
          <p:nvPr/>
        </p:nvSpPr>
        <p:spPr bwMode="auto">
          <a:xfrm>
            <a:off x="4143375" y="2474913"/>
            <a:ext cx="4572000" cy="2892425"/>
          </a:xfrm>
          <a:prstGeom prst="rect">
            <a:avLst/>
          </a:prstGeom>
          <a:noFill/>
          <a:ln w="9525">
            <a:noFill/>
            <a:miter lim="800000"/>
            <a:headEnd/>
            <a:tailEnd/>
          </a:ln>
          <a:effectLst/>
        </p:spPr>
        <p:txBody>
          <a:bodyPr>
            <a:spAutoFit/>
          </a:bodyPr>
          <a:lstStyle/>
          <a:p>
            <a:pPr fontAlgn="auto">
              <a:spcBef>
                <a:spcPct val="50000"/>
              </a:spcBef>
              <a:spcAft>
                <a:spcPts val="0"/>
              </a:spcAft>
              <a:defRPr/>
            </a:pPr>
            <a:r>
              <a:rPr lang="ru-RU" sz="2800" spc="300" dirty="0">
                <a:latin typeface="+mn-lt"/>
              </a:rPr>
              <a:t>«включить/выключить»</a:t>
            </a:r>
          </a:p>
          <a:p>
            <a:pPr fontAlgn="auto">
              <a:spcBef>
                <a:spcPct val="50000"/>
              </a:spcBef>
              <a:spcAft>
                <a:spcPts val="0"/>
              </a:spcAft>
              <a:defRPr/>
            </a:pPr>
            <a:r>
              <a:rPr lang="ru-RU" sz="2800" spc="300" dirty="0">
                <a:latin typeface="+mn-lt"/>
              </a:rPr>
              <a:t>«переключить каналы»</a:t>
            </a:r>
          </a:p>
          <a:p>
            <a:pPr fontAlgn="auto">
              <a:spcBef>
                <a:spcPct val="50000"/>
              </a:spcBef>
              <a:spcAft>
                <a:spcPts val="0"/>
              </a:spcAft>
              <a:defRPr/>
            </a:pPr>
            <a:r>
              <a:rPr lang="ru-RU" sz="2800" spc="300" dirty="0">
                <a:latin typeface="+mn-lt"/>
              </a:rPr>
              <a:t>«увеличить/уменьшить громкость»</a:t>
            </a:r>
          </a:p>
          <a:p>
            <a:pPr fontAlgn="auto">
              <a:spcBef>
                <a:spcPct val="50000"/>
              </a:spcBef>
              <a:spcAft>
                <a:spcPts val="0"/>
              </a:spcAft>
              <a:defRPr/>
            </a:pPr>
            <a:endParaRPr lang="ru-RU" sz="2800" spc="300" dirty="0">
              <a:latin typeface="+mn-lt"/>
            </a:endParaRPr>
          </a:p>
        </p:txBody>
      </p:sp>
      <p:sp>
        <p:nvSpPr>
          <p:cNvPr id="13" name="Заголовок 12"/>
          <p:cNvSpPr>
            <a:spLocks noGrp="1"/>
          </p:cNvSpPr>
          <p:nvPr>
            <p:ph type="title"/>
          </p:nvPr>
        </p:nvSpPr>
        <p:spPr>
          <a:xfrm>
            <a:off x="457200" y="274638"/>
            <a:ext cx="8229600" cy="1725612"/>
          </a:xfrm>
        </p:spPr>
        <p:txBody>
          <a:bodyPr>
            <a:normAutofit fontScale="90000"/>
          </a:bodyPr>
          <a:lstStyle/>
          <a:p>
            <a:pPr>
              <a:defRPr/>
            </a:pPr>
            <a:r>
              <a:rPr lang="ru-RU" sz="4000" b="1" spc="300" dirty="0" smtClean="0"/>
              <a:t>Для систем управления назовите команды управления и скажите, в какой форме они передаются</a:t>
            </a:r>
            <a:endParaRPr lang="ru-RU" sz="4000" b="1" spc="300" dirty="0"/>
          </a:p>
        </p:txBody>
      </p:sp>
    </p:spTree>
    <p:extLst>
      <p:ext uri="{BB962C8B-B14F-4D97-AF65-F5344CB8AC3E}">
        <p14:creationId xmlns:p14="http://schemas.microsoft.com/office/powerpoint/2010/main" val="3947968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81"/>
                                        </p:tgtEl>
                                        <p:attrNameLst>
                                          <p:attrName>style.visibility</p:attrName>
                                        </p:attrNameLst>
                                      </p:cBhvr>
                                      <p:to>
                                        <p:strVal val="visible"/>
                                      </p:to>
                                    </p:set>
                                    <p:anim calcmode="lin" valueType="num">
                                      <p:cBhvr>
                                        <p:cTn id="7" dur="1000" fill="hold"/>
                                        <p:tgtEl>
                                          <p:spTgt spid="11281"/>
                                        </p:tgtEl>
                                        <p:attrNameLst>
                                          <p:attrName>ppt_w</p:attrName>
                                        </p:attrNameLst>
                                      </p:cBhvr>
                                      <p:tavLst>
                                        <p:tav tm="0">
                                          <p:val>
                                            <p:strVal val="#ppt_w*0.70"/>
                                          </p:val>
                                        </p:tav>
                                        <p:tav tm="100000">
                                          <p:val>
                                            <p:strVal val="#ppt_w"/>
                                          </p:val>
                                        </p:tav>
                                      </p:tavLst>
                                    </p:anim>
                                    <p:anim calcmode="lin" valueType="num">
                                      <p:cBhvr>
                                        <p:cTn id="8" dur="1000" fill="hold"/>
                                        <p:tgtEl>
                                          <p:spTgt spid="11281"/>
                                        </p:tgtEl>
                                        <p:attrNameLst>
                                          <p:attrName>ppt_h</p:attrName>
                                        </p:attrNameLst>
                                      </p:cBhvr>
                                      <p:tavLst>
                                        <p:tav tm="0">
                                          <p:val>
                                            <p:strVal val="#ppt_h"/>
                                          </p:val>
                                        </p:tav>
                                        <p:tav tm="100000">
                                          <p:val>
                                            <p:strVal val="#ppt_h"/>
                                          </p:val>
                                        </p:tav>
                                      </p:tavLst>
                                    </p:anim>
                                    <p:animEffect transition="in" filter="fade">
                                      <p:cBhvr>
                                        <p:cTn id="9" dur="1000"/>
                                        <p:tgtEl>
                                          <p:spTgt spid="1128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270"/>
                                        </p:tgtEl>
                                        <p:attrNameLst>
                                          <p:attrName>style.visibility</p:attrName>
                                        </p:attrNameLst>
                                      </p:cBhvr>
                                      <p:to>
                                        <p:strVal val="visible"/>
                                      </p:to>
                                    </p:set>
                                    <p:anim calcmode="lin" valueType="num">
                                      <p:cBhvr>
                                        <p:cTn id="12" dur="1000" fill="hold"/>
                                        <p:tgtEl>
                                          <p:spTgt spid="11270"/>
                                        </p:tgtEl>
                                        <p:attrNameLst>
                                          <p:attrName>ppt_w</p:attrName>
                                        </p:attrNameLst>
                                      </p:cBhvr>
                                      <p:tavLst>
                                        <p:tav tm="0">
                                          <p:val>
                                            <p:strVal val="#ppt_w*0.70"/>
                                          </p:val>
                                        </p:tav>
                                        <p:tav tm="100000">
                                          <p:val>
                                            <p:strVal val="#ppt_w"/>
                                          </p:val>
                                        </p:tav>
                                      </p:tavLst>
                                    </p:anim>
                                    <p:anim calcmode="lin" valueType="num">
                                      <p:cBhvr>
                                        <p:cTn id="13" dur="1000" fill="hold"/>
                                        <p:tgtEl>
                                          <p:spTgt spid="11270"/>
                                        </p:tgtEl>
                                        <p:attrNameLst>
                                          <p:attrName>ppt_h</p:attrName>
                                        </p:attrNameLst>
                                      </p:cBhvr>
                                      <p:tavLst>
                                        <p:tav tm="0">
                                          <p:val>
                                            <p:strVal val="#ppt_h"/>
                                          </p:val>
                                        </p:tav>
                                        <p:tav tm="100000">
                                          <p:val>
                                            <p:strVal val="#ppt_h"/>
                                          </p:val>
                                        </p:tav>
                                      </p:tavLst>
                                    </p:anim>
                                    <p:animEffect transition="in" filter="fade">
                                      <p:cBhvr>
                                        <p:cTn id="14" dur="1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Box 7"/>
          <p:cNvSpPr txBox="1">
            <a:spLocks noChangeArrowheads="1"/>
          </p:cNvSpPr>
          <p:nvPr/>
        </p:nvSpPr>
        <p:spPr bwMode="auto">
          <a:xfrm>
            <a:off x="571500" y="5689600"/>
            <a:ext cx="8001000" cy="9540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800" spc="300" dirty="0">
                <a:latin typeface="+mn-lt"/>
              </a:rPr>
              <a:t>Хозяин команды собаке передает голосом</a:t>
            </a:r>
          </a:p>
        </p:txBody>
      </p:sp>
      <p:pic>
        <p:nvPicPr>
          <p:cNvPr id="10243" name="Picture 8" descr="dressur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617788"/>
            <a:ext cx="3214687"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 Box 18"/>
          <p:cNvSpPr txBox="1">
            <a:spLocks noChangeArrowheads="1"/>
          </p:cNvSpPr>
          <p:nvPr/>
        </p:nvSpPr>
        <p:spPr bwMode="auto">
          <a:xfrm>
            <a:off x="5000625" y="2546350"/>
            <a:ext cx="3000375" cy="18161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ru-RU" sz="2800" spc="300" dirty="0">
                <a:latin typeface="+mn-lt"/>
              </a:rPr>
              <a:t>«Сидеть!»</a:t>
            </a:r>
          </a:p>
          <a:p>
            <a:pPr fontAlgn="auto">
              <a:spcBef>
                <a:spcPct val="50000"/>
              </a:spcBef>
              <a:spcAft>
                <a:spcPts val="0"/>
              </a:spcAft>
              <a:defRPr/>
            </a:pPr>
            <a:r>
              <a:rPr lang="ru-RU" sz="2800" spc="300" dirty="0">
                <a:latin typeface="+mn-lt"/>
              </a:rPr>
              <a:t>«Лежать!»</a:t>
            </a:r>
          </a:p>
          <a:p>
            <a:pPr fontAlgn="auto">
              <a:spcBef>
                <a:spcPct val="50000"/>
              </a:spcBef>
              <a:spcAft>
                <a:spcPts val="0"/>
              </a:spcAft>
              <a:defRPr/>
            </a:pPr>
            <a:r>
              <a:rPr lang="ru-RU" sz="2800" spc="300" dirty="0">
                <a:latin typeface="+mn-lt"/>
              </a:rPr>
              <a:t>«Взять!»</a:t>
            </a:r>
          </a:p>
        </p:txBody>
      </p:sp>
      <p:sp>
        <p:nvSpPr>
          <p:cNvPr id="12" name="Заголовок 11"/>
          <p:cNvSpPr>
            <a:spLocks noGrp="1"/>
          </p:cNvSpPr>
          <p:nvPr>
            <p:ph type="title"/>
          </p:nvPr>
        </p:nvSpPr>
        <p:spPr>
          <a:xfrm>
            <a:off x="457200" y="274638"/>
            <a:ext cx="8229600" cy="1797050"/>
          </a:xfrm>
        </p:spPr>
        <p:txBody>
          <a:bodyPr>
            <a:normAutofit fontScale="90000"/>
          </a:bodyPr>
          <a:lstStyle/>
          <a:p>
            <a:pPr>
              <a:defRPr/>
            </a:pPr>
            <a:r>
              <a:rPr lang="ru-RU" sz="4000" b="1" spc="300" dirty="0" smtClean="0"/>
              <a:t>Для систем управления назовите команды управления и скажите, в какой форме они передаются</a:t>
            </a:r>
            <a:endParaRPr lang="ru-RU" sz="4000" dirty="0"/>
          </a:p>
        </p:txBody>
      </p:sp>
    </p:spTree>
    <p:extLst>
      <p:ext uri="{BB962C8B-B14F-4D97-AF65-F5344CB8AC3E}">
        <p14:creationId xmlns:p14="http://schemas.microsoft.com/office/powerpoint/2010/main" val="4076435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1000" fill="hold"/>
                                        <p:tgtEl>
                                          <p:spTgt spid="11271"/>
                                        </p:tgtEl>
                                        <p:attrNameLst>
                                          <p:attrName>ppt_w</p:attrName>
                                        </p:attrNameLst>
                                      </p:cBhvr>
                                      <p:tavLst>
                                        <p:tav tm="0">
                                          <p:val>
                                            <p:strVal val="#ppt_w*0.70"/>
                                          </p:val>
                                        </p:tav>
                                        <p:tav tm="100000">
                                          <p:val>
                                            <p:strVal val="#ppt_w"/>
                                          </p:val>
                                        </p:tav>
                                      </p:tavLst>
                                    </p:anim>
                                    <p:anim calcmode="lin" valueType="num">
                                      <p:cBhvr>
                                        <p:cTn id="8" dur="1000" fill="hold"/>
                                        <p:tgtEl>
                                          <p:spTgt spid="11271"/>
                                        </p:tgtEl>
                                        <p:attrNameLst>
                                          <p:attrName>ppt_h</p:attrName>
                                        </p:attrNameLst>
                                      </p:cBhvr>
                                      <p:tavLst>
                                        <p:tav tm="0">
                                          <p:val>
                                            <p:strVal val="#ppt_h"/>
                                          </p:val>
                                        </p:tav>
                                        <p:tav tm="100000">
                                          <p:val>
                                            <p:strVal val="#ppt_h"/>
                                          </p:val>
                                        </p:tav>
                                      </p:tavLst>
                                    </p:anim>
                                    <p:animEffect transition="in" filter="fade">
                                      <p:cBhvr>
                                        <p:cTn id="9" dur="1000"/>
                                        <p:tgtEl>
                                          <p:spTgt spid="1127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282"/>
                                        </p:tgtEl>
                                        <p:attrNameLst>
                                          <p:attrName>style.visibility</p:attrName>
                                        </p:attrNameLst>
                                      </p:cBhvr>
                                      <p:to>
                                        <p:strVal val="visible"/>
                                      </p:to>
                                    </p:set>
                                    <p:anim calcmode="lin" valueType="num">
                                      <p:cBhvr>
                                        <p:cTn id="12" dur="1000" fill="hold"/>
                                        <p:tgtEl>
                                          <p:spTgt spid="11282"/>
                                        </p:tgtEl>
                                        <p:attrNameLst>
                                          <p:attrName>ppt_w</p:attrName>
                                        </p:attrNameLst>
                                      </p:cBhvr>
                                      <p:tavLst>
                                        <p:tav tm="0">
                                          <p:val>
                                            <p:strVal val="#ppt_w*0.70"/>
                                          </p:val>
                                        </p:tav>
                                        <p:tav tm="100000">
                                          <p:val>
                                            <p:strVal val="#ppt_w"/>
                                          </p:val>
                                        </p:tav>
                                      </p:tavLst>
                                    </p:anim>
                                    <p:anim calcmode="lin" valueType="num">
                                      <p:cBhvr>
                                        <p:cTn id="13" dur="1000" fill="hold"/>
                                        <p:tgtEl>
                                          <p:spTgt spid="11282"/>
                                        </p:tgtEl>
                                        <p:attrNameLst>
                                          <p:attrName>ppt_h</p:attrName>
                                        </p:attrNameLst>
                                      </p:cBhvr>
                                      <p:tavLst>
                                        <p:tav tm="0">
                                          <p:val>
                                            <p:strVal val="#ppt_h"/>
                                          </p:val>
                                        </p:tav>
                                        <p:tav tm="100000">
                                          <p:val>
                                            <p:strVal val="#ppt_h"/>
                                          </p:val>
                                        </p:tav>
                                      </p:tavLst>
                                    </p:anim>
                                    <p:animEffect transition="in" filter="fade">
                                      <p:cBhvr>
                                        <p:cTn id="14" dur="1000"/>
                                        <p:tgtEl>
                                          <p:spTgt spid="11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690813"/>
            <a:ext cx="322738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10"/>
          <p:cNvSpPr txBox="1">
            <a:spLocks noChangeArrowheads="1"/>
          </p:cNvSpPr>
          <p:nvPr/>
        </p:nvSpPr>
        <p:spPr bwMode="auto">
          <a:xfrm>
            <a:off x="428625" y="5405438"/>
            <a:ext cx="7929563" cy="523875"/>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800" spc="300" dirty="0">
                <a:latin typeface="+mn-lt"/>
              </a:rPr>
              <a:t>Световые сигналы светофора</a:t>
            </a:r>
          </a:p>
        </p:txBody>
      </p:sp>
      <p:sp>
        <p:nvSpPr>
          <p:cNvPr id="11283" name="Text Box 19"/>
          <p:cNvSpPr txBox="1">
            <a:spLocks noChangeArrowheads="1"/>
          </p:cNvSpPr>
          <p:nvPr/>
        </p:nvSpPr>
        <p:spPr bwMode="auto">
          <a:xfrm>
            <a:off x="3786188" y="2905125"/>
            <a:ext cx="4929187" cy="18161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ru-RU" sz="2800" spc="300" dirty="0">
                <a:latin typeface="+mn-lt"/>
              </a:rPr>
              <a:t>красный- «стоять»</a:t>
            </a:r>
          </a:p>
          <a:p>
            <a:pPr fontAlgn="auto">
              <a:spcBef>
                <a:spcPct val="50000"/>
              </a:spcBef>
              <a:spcAft>
                <a:spcPts val="0"/>
              </a:spcAft>
              <a:defRPr/>
            </a:pPr>
            <a:r>
              <a:rPr lang="ru-RU" sz="2800" spc="300" dirty="0">
                <a:latin typeface="+mn-lt"/>
              </a:rPr>
              <a:t>зеленый- «ехать»</a:t>
            </a:r>
          </a:p>
          <a:p>
            <a:pPr fontAlgn="auto">
              <a:spcBef>
                <a:spcPct val="50000"/>
              </a:spcBef>
              <a:spcAft>
                <a:spcPts val="0"/>
              </a:spcAft>
              <a:defRPr/>
            </a:pPr>
            <a:r>
              <a:rPr lang="ru-RU" sz="2800" spc="300" dirty="0">
                <a:latin typeface="+mn-lt"/>
              </a:rPr>
              <a:t>желтый-«приготовиться»</a:t>
            </a:r>
          </a:p>
        </p:txBody>
      </p:sp>
      <p:sp>
        <p:nvSpPr>
          <p:cNvPr id="13" name="Заголовок 12"/>
          <p:cNvSpPr>
            <a:spLocks noGrp="1"/>
          </p:cNvSpPr>
          <p:nvPr>
            <p:ph type="title"/>
          </p:nvPr>
        </p:nvSpPr>
        <p:spPr>
          <a:xfrm>
            <a:off x="428625" y="428625"/>
            <a:ext cx="8229600" cy="1643063"/>
          </a:xfrm>
        </p:spPr>
        <p:txBody>
          <a:bodyPr>
            <a:normAutofit fontScale="90000"/>
          </a:bodyPr>
          <a:lstStyle/>
          <a:p>
            <a:pPr>
              <a:defRPr/>
            </a:pPr>
            <a:r>
              <a:rPr lang="ru-RU" sz="4000" b="1" spc="300" dirty="0" smtClean="0"/>
              <a:t>Для систем управления назовите команды управления и скажите, в какой форме они передаются</a:t>
            </a:r>
            <a:endParaRPr lang="ru-RU" sz="4000" b="1" spc="300" dirty="0"/>
          </a:p>
        </p:txBody>
      </p:sp>
    </p:spTree>
    <p:extLst>
      <p:ext uri="{BB962C8B-B14F-4D97-AF65-F5344CB8AC3E}">
        <p14:creationId xmlns:p14="http://schemas.microsoft.com/office/powerpoint/2010/main" val="2662863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 calcmode="lin" valueType="num">
                                      <p:cBhvr>
                                        <p:cTn id="7" dur="1000" fill="hold"/>
                                        <p:tgtEl>
                                          <p:spTgt spid="11274"/>
                                        </p:tgtEl>
                                        <p:attrNameLst>
                                          <p:attrName>ppt_w</p:attrName>
                                        </p:attrNameLst>
                                      </p:cBhvr>
                                      <p:tavLst>
                                        <p:tav tm="0">
                                          <p:val>
                                            <p:strVal val="#ppt_w*0.70"/>
                                          </p:val>
                                        </p:tav>
                                        <p:tav tm="100000">
                                          <p:val>
                                            <p:strVal val="#ppt_w"/>
                                          </p:val>
                                        </p:tav>
                                      </p:tavLst>
                                    </p:anim>
                                    <p:anim calcmode="lin" valueType="num">
                                      <p:cBhvr>
                                        <p:cTn id="8" dur="1000" fill="hold"/>
                                        <p:tgtEl>
                                          <p:spTgt spid="11274"/>
                                        </p:tgtEl>
                                        <p:attrNameLst>
                                          <p:attrName>ppt_h</p:attrName>
                                        </p:attrNameLst>
                                      </p:cBhvr>
                                      <p:tavLst>
                                        <p:tav tm="0">
                                          <p:val>
                                            <p:strVal val="#ppt_h"/>
                                          </p:val>
                                        </p:tav>
                                        <p:tav tm="100000">
                                          <p:val>
                                            <p:strVal val="#ppt_h"/>
                                          </p:val>
                                        </p:tav>
                                      </p:tavLst>
                                    </p:anim>
                                    <p:animEffect transition="in" filter="fade">
                                      <p:cBhvr>
                                        <p:cTn id="9" dur="1000"/>
                                        <p:tgtEl>
                                          <p:spTgt spid="1127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283"/>
                                        </p:tgtEl>
                                        <p:attrNameLst>
                                          <p:attrName>style.visibility</p:attrName>
                                        </p:attrNameLst>
                                      </p:cBhvr>
                                      <p:to>
                                        <p:strVal val="visible"/>
                                      </p:to>
                                    </p:set>
                                    <p:anim calcmode="lin" valueType="num">
                                      <p:cBhvr>
                                        <p:cTn id="12" dur="1000" fill="hold"/>
                                        <p:tgtEl>
                                          <p:spTgt spid="11283"/>
                                        </p:tgtEl>
                                        <p:attrNameLst>
                                          <p:attrName>ppt_w</p:attrName>
                                        </p:attrNameLst>
                                      </p:cBhvr>
                                      <p:tavLst>
                                        <p:tav tm="0">
                                          <p:val>
                                            <p:strVal val="#ppt_w*0.70"/>
                                          </p:val>
                                        </p:tav>
                                        <p:tav tm="100000">
                                          <p:val>
                                            <p:strVal val="#ppt_w"/>
                                          </p:val>
                                        </p:tav>
                                      </p:tavLst>
                                    </p:anim>
                                    <p:anim calcmode="lin" valueType="num">
                                      <p:cBhvr>
                                        <p:cTn id="13" dur="1000" fill="hold"/>
                                        <p:tgtEl>
                                          <p:spTgt spid="11283"/>
                                        </p:tgtEl>
                                        <p:attrNameLst>
                                          <p:attrName>ppt_h</p:attrName>
                                        </p:attrNameLst>
                                      </p:cBhvr>
                                      <p:tavLst>
                                        <p:tav tm="0">
                                          <p:val>
                                            <p:strVal val="#ppt_h"/>
                                          </p:val>
                                        </p:tav>
                                        <p:tav tm="100000">
                                          <p:val>
                                            <p:strVal val="#ppt_h"/>
                                          </p:val>
                                        </p:tav>
                                      </p:tavLst>
                                    </p:anim>
                                    <p:animEffect transition="in" filter="fade">
                                      <p:cBhvr>
                                        <p:cTn id="14" dur="1000"/>
                                        <p:tgtEl>
                                          <p:spTgt spid="11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P spid="112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Управление и кибернетика</a:t>
            </a:r>
            <a:endParaRPr lang="ru-RU" dirty="0"/>
          </a:p>
        </p:txBody>
      </p:sp>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spc="300" dirty="0" smtClean="0">
                <a:solidFill>
                  <a:srgbClr val="C00000"/>
                </a:solidFill>
              </a:rPr>
              <a:t>Прямая связь</a:t>
            </a:r>
            <a:endParaRPr lang="ru-RU" b="1" spc="300" dirty="0">
              <a:solidFill>
                <a:srgbClr val="C00000"/>
              </a:solidFill>
            </a:endParaRPr>
          </a:p>
        </p:txBody>
      </p:sp>
      <p:sp>
        <p:nvSpPr>
          <p:cNvPr id="3" name="Содержимое 2"/>
          <p:cNvSpPr>
            <a:spLocks noGrp="1"/>
          </p:cNvSpPr>
          <p:nvPr>
            <p:ph idx="1"/>
          </p:nvPr>
        </p:nvSpPr>
        <p:spPr>
          <a:xfrm>
            <a:off x="457200" y="1600200"/>
            <a:ext cx="8229600" cy="2185988"/>
          </a:xfrm>
        </p:spPr>
        <p:txBody>
          <a:bodyPr/>
          <a:lstStyle/>
          <a:p>
            <a:pPr marL="0" indent="0" algn="ctr">
              <a:buFont typeface="Arial" pitchFamily="34" charset="0"/>
              <a:buNone/>
              <a:defRPr/>
            </a:pPr>
            <a:r>
              <a:rPr lang="ru-RU" spc="300" dirty="0" smtClean="0">
                <a:solidFill>
                  <a:srgbClr val="C00000"/>
                </a:solidFill>
              </a:rPr>
              <a:t>процесс передачи команд управления от управляющего объекта к управляемому</a:t>
            </a:r>
            <a:endParaRPr lang="ru-RU" spc="300" dirty="0">
              <a:solidFill>
                <a:srgbClr val="C00000"/>
              </a:solidFill>
            </a:endParaRPr>
          </a:p>
        </p:txBody>
      </p:sp>
      <p:pic>
        <p:nvPicPr>
          <p:cNvPr id="12292" name="Picture 5" descr="d765d797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4535488"/>
            <a:ext cx="2665413"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481013" y="3254375"/>
            <a:ext cx="2447925" cy="9540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800" spc="300" dirty="0">
                <a:latin typeface="+mn-lt"/>
              </a:rPr>
              <a:t>человек и телевизор</a:t>
            </a:r>
          </a:p>
        </p:txBody>
      </p:sp>
      <p:sp>
        <p:nvSpPr>
          <p:cNvPr id="6" name="Text Box 8"/>
          <p:cNvSpPr txBox="1">
            <a:spLocks noChangeArrowheads="1"/>
          </p:cNvSpPr>
          <p:nvPr/>
        </p:nvSpPr>
        <p:spPr bwMode="auto">
          <a:xfrm>
            <a:off x="3271838" y="3254375"/>
            <a:ext cx="2447925" cy="9540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800" spc="300">
                <a:latin typeface="+mn-lt"/>
              </a:rPr>
              <a:t>хозяин и собака</a:t>
            </a:r>
          </a:p>
        </p:txBody>
      </p:sp>
      <p:pic>
        <p:nvPicPr>
          <p:cNvPr id="12295" name="Picture 9" descr="dressur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988" y="4535488"/>
            <a:ext cx="230505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375" y="4535488"/>
            <a:ext cx="29527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6224588" y="3254375"/>
            <a:ext cx="2592387" cy="9540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800" spc="300">
                <a:latin typeface="+mn-lt"/>
              </a:rPr>
              <a:t>светофор и автомобиль</a:t>
            </a:r>
          </a:p>
        </p:txBody>
      </p:sp>
    </p:spTree>
    <p:extLst>
      <p:ext uri="{BB962C8B-B14F-4D97-AF65-F5344CB8AC3E}">
        <p14:creationId xmlns:p14="http://schemas.microsoft.com/office/powerpoint/2010/main" val="676876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060" name="ShockwaveFlash1" r:id="rId2" imgW="1828800" imgH="1828800"/>
        </mc:Choice>
        <mc:Fallback>
          <p:control name="ShockwaveFlash1" r:id="rId2" imgW="1828800" imgH="182880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8712200" cy="65341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137137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3084" name="ShockwaveFlash1" r:id="rId2" imgW="1828800" imgH="1828800"/>
        </mc:Choice>
        <mc:Fallback>
          <p:control name="ShockwaveFlash1" r:id="rId2" imgW="1828800" imgH="182880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52413" y="101600"/>
                  <a:ext cx="8712200" cy="655955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654496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765d797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3643313"/>
            <a:ext cx="3457575"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611188" y="1643063"/>
            <a:ext cx="8208962" cy="18161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ru-RU" sz="2800" spc="300" dirty="0">
                <a:latin typeface="+mn-lt"/>
              </a:rPr>
              <a:t>Прежде чем отдать очередную команду человек смотрит на состояние объекта управления, на результат выполнения предыдущей команды.</a:t>
            </a:r>
          </a:p>
        </p:txBody>
      </p:sp>
      <p:sp>
        <p:nvSpPr>
          <p:cNvPr id="9223" name="Text Box 7"/>
          <p:cNvSpPr txBox="1">
            <a:spLocks noChangeArrowheads="1"/>
          </p:cNvSpPr>
          <p:nvPr/>
        </p:nvSpPr>
        <p:spPr bwMode="auto">
          <a:xfrm>
            <a:off x="4643438" y="3357563"/>
            <a:ext cx="3816350" cy="3108325"/>
          </a:xfrm>
          <a:prstGeom prst="rect">
            <a:avLst/>
          </a:prstGeom>
          <a:noFill/>
          <a:ln w="9525">
            <a:noFill/>
            <a:miter lim="800000"/>
            <a:headEnd/>
            <a:tailEnd/>
          </a:ln>
          <a:effectLst/>
        </p:spPr>
        <p:txBody>
          <a:bodyPr>
            <a:spAutoFit/>
          </a:bodyPr>
          <a:lstStyle/>
          <a:p>
            <a:pPr fontAlgn="auto">
              <a:spcBef>
                <a:spcPct val="50000"/>
              </a:spcBef>
              <a:spcAft>
                <a:spcPts val="0"/>
              </a:spcAft>
              <a:defRPr/>
            </a:pPr>
            <a:r>
              <a:rPr lang="ru-RU" sz="2800" spc="300" dirty="0">
                <a:latin typeface="+mn-lt"/>
              </a:rPr>
              <a:t>Если человек не нашел нужную передачу на данном канале, то он переключат телевизор на следующий канал</a:t>
            </a:r>
          </a:p>
        </p:txBody>
      </p:sp>
      <p:sp>
        <p:nvSpPr>
          <p:cNvPr id="8" name="Заголовок 7"/>
          <p:cNvSpPr>
            <a:spLocks noGrp="1"/>
          </p:cNvSpPr>
          <p:nvPr>
            <p:ph type="title"/>
          </p:nvPr>
        </p:nvSpPr>
        <p:spPr/>
        <p:txBody>
          <a:bodyPr>
            <a:normAutofit fontScale="90000"/>
          </a:bodyPr>
          <a:lstStyle/>
          <a:p>
            <a:pPr>
              <a:defRPr/>
            </a:pPr>
            <a:r>
              <a:rPr lang="ru-RU" b="1" spc="300" dirty="0" smtClean="0"/>
              <a:t>Приведите примеры систем с обратной связью</a:t>
            </a:r>
            <a:endParaRPr lang="ru-RU" b="1" spc="300" dirty="0"/>
          </a:p>
        </p:txBody>
      </p:sp>
    </p:spTree>
    <p:extLst>
      <p:ext uri="{BB962C8B-B14F-4D97-AF65-F5344CB8AC3E}">
        <p14:creationId xmlns:p14="http://schemas.microsoft.com/office/powerpoint/2010/main" val="3284782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1000" fill="hold"/>
                                        <p:tgtEl>
                                          <p:spTgt spid="9222"/>
                                        </p:tgtEl>
                                        <p:attrNameLst>
                                          <p:attrName>ppt_w</p:attrName>
                                        </p:attrNameLst>
                                      </p:cBhvr>
                                      <p:tavLst>
                                        <p:tav tm="0">
                                          <p:val>
                                            <p:strVal val="#ppt_w*0.70"/>
                                          </p:val>
                                        </p:tav>
                                        <p:tav tm="100000">
                                          <p:val>
                                            <p:strVal val="#ppt_w"/>
                                          </p:val>
                                        </p:tav>
                                      </p:tavLst>
                                    </p:anim>
                                    <p:anim calcmode="lin" valueType="num">
                                      <p:cBhvr>
                                        <p:cTn id="8" dur="1000" fill="hold"/>
                                        <p:tgtEl>
                                          <p:spTgt spid="9222"/>
                                        </p:tgtEl>
                                        <p:attrNameLst>
                                          <p:attrName>ppt_h</p:attrName>
                                        </p:attrNameLst>
                                      </p:cBhvr>
                                      <p:tavLst>
                                        <p:tav tm="0">
                                          <p:val>
                                            <p:strVal val="#ppt_h"/>
                                          </p:val>
                                        </p:tav>
                                        <p:tav tm="100000">
                                          <p:val>
                                            <p:strVal val="#ppt_h"/>
                                          </p:val>
                                        </p:tav>
                                      </p:tavLst>
                                    </p:anim>
                                    <p:animEffect transition="in" filter="fade">
                                      <p:cBhvr>
                                        <p:cTn id="9" dur="1000"/>
                                        <p:tgtEl>
                                          <p:spTgt spid="9222"/>
                                        </p:tgtEl>
                                      </p:cBhvr>
                                    </p:animEffect>
                                  </p:childTnLst>
                                </p:cTn>
                              </p:par>
                              <p:par>
                                <p:cTn id="10" presetID="55"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1000" fill="hold"/>
                                        <p:tgtEl>
                                          <p:spTgt spid="9218"/>
                                        </p:tgtEl>
                                        <p:attrNameLst>
                                          <p:attrName>ppt_w</p:attrName>
                                        </p:attrNameLst>
                                      </p:cBhvr>
                                      <p:tavLst>
                                        <p:tav tm="0">
                                          <p:val>
                                            <p:strVal val="#ppt_w*0.70"/>
                                          </p:val>
                                        </p:tav>
                                        <p:tav tm="100000">
                                          <p:val>
                                            <p:strVal val="#ppt_w"/>
                                          </p:val>
                                        </p:tav>
                                      </p:tavLst>
                                    </p:anim>
                                    <p:anim calcmode="lin" valueType="num">
                                      <p:cBhvr>
                                        <p:cTn id="13" dur="1000" fill="hold"/>
                                        <p:tgtEl>
                                          <p:spTgt spid="9218"/>
                                        </p:tgtEl>
                                        <p:attrNameLst>
                                          <p:attrName>ppt_h</p:attrName>
                                        </p:attrNameLst>
                                      </p:cBhvr>
                                      <p:tavLst>
                                        <p:tav tm="0">
                                          <p:val>
                                            <p:strVal val="#ppt_h"/>
                                          </p:val>
                                        </p:tav>
                                        <p:tav tm="100000">
                                          <p:val>
                                            <p:strVal val="#ppt_h"/>
                                          </p:val>
                                        </p:tav>
                                      </p:tavLst>
                                    </p:anim>
                                    <p:animEffect transition="in" filter="fade">
                                      <p:cBhvr>
                                        <p:cTn id="14" dur="1000"/>
                                        <p:tgtEl>
                                          <p:spTgt spid="921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223"/>
                                        </p:tgtEl>
                                        <p:attrNameLst>
                                          <p:attrName>style.visibility</p:attrName>
                                        </p:attrNameLst>
                                      </p:cBhvr>
                                      <p:to>
                                        <p:strVal val="visible"/>
                                      </p:to>
                                    </p:set>
                                    <p:anim calcmode="lin" valueType="num">
                                      <p:cBhvr>
                                        <p:cTn id="17" dur="1000" fill="hold"/>
                                        <p:tgtEl>
                                          <p:spTgt spid="9223"/>
                                        </p:tgtEl>
                                        <p:attrNameLst>
                                          <p:attrName>ppt_w</p:attrName>
                                        </p:attrNameLst>
                                      </p:cBhvr>
                                      <p:tavLst>
                                        <p:tav tm="0">
                                          <p:val>
                                            <p:strVal val="#ppt_w*0.70"/>
                                          </p:val>
                                        </p:tav>
                                        <p:tav tm="100000">
                                          <p:val>
                                            <p:strVal val="#ppt_w"/>
                                          </p:val>
                                        </p:tav>
                                      </p:tavLst>
                                    </p:anim>
                                    <p:anim calcmode="lin" valueType="num">
                                      <p:cBhvr>
                                        <p:cTn id="18" dur="1000" fill="hold"/>
                                        <p:tgtEl>
                                          <p:spTgt spid="9223"/>
                                        </p:tgtEl>
                                        <p:attrNameLst>
                                          <p:attrName>ppt_h</p:attrName>
                                        </p:attrNameLst>
                                      </p:cBhvr>
                                      <p:tavLst>
                                        <p:tav tm="0">
                                          <p:val>
                                            <p:strVal val="#ppt_h"/>
                                          </p:val>
                                        </p:tav>
                                        <p:tav tm="100000">
                                          <p:val>
                                            <p:strVal val="#ppt_h"/>
                                          </p:val>
                                        </p:tav>
                                      </p:tavLst>
                                    </p:anim>
                                    <p:animEffect transition="in" filter="fade">
                                      <p:cBhvr>
                                        <p:cTn id="19" dur="1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539750" y="1844675"/>
            <a:ext cx="8229600" cy="1401763"/>
          </a:xfrm>
        </p:spPr>
        <p:txBody>
          <a:bodyPr/>
          <a:lstStyle/>
          <a:p>
            <a:pPr algn="ctr">
              <a:buFont typeface="Wingdings" pitchFamily="2" charset="2"/>
              <a:buNone/>
            </a:pPr>
            <a:r>
              <a:rPr lang="ru-RU" altLang="ru-RU" smtClean="0"/>
              <a:t>Линейная последовательность команд –линейный алгоритм </a:t>
            </a:r>
          </a:p>
        </p:txBody>
      </p:sp>
      <p:grpSp>
        <p:nvGrpSpPr>
          <p:cNvPr id="15363" name="Group 4"/>
          <p:cNvGrpSpPr>
            <a:grpSpLocks/>
          </p:cNvGrpSpPr>
          <p:nvPr/>
        </p:nvGrpSpPr>
        <p:grpSpPr bwMode="auto">
          <a:xfrm>
            <a:off x="323850" y="620713"/>
            <a:ext cx="8351838" cy="1243012"/>
            <a:chOff x="295" y="1207"/>
            <a:chExt cx="5261" cy="783"/>
          </a:xfrm>
        </p:grpSpPr>
        <p:sp>
          <p:nvSpPr>
            <p:cNvPr id="10245" name="Text Box 5"/>
            <p:cNvSpPr txBox="1">
              <a:spLocks noChangeArrowheads="1"/>
            </p:cNvSpPr>
            <p:nvPr/>
          </p:nvSpPr>
          <p:spPr bwMode="auto">
            <a:xfrm>
              <a:off x="2200" y="1207"/>
              <a:ext cx="1497" cy="60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000" spc="300" dirty="0">
                  <a:latin typeface="+mn-lt"/>
                </a:rPr>
                <a:t>Управляющее</a:t>
              </a:r>
              <a:endParaRPr lang="ru-RU" sz="2400" spc="300" dirty="0">
                <a:latin typeface="+mn-lt"/>
              </a:endParaRPr>
            </a:p>
            <a:p>
              <a:pPr algn="ctr" fontAlgn="auto">
                <a:spcBef>
                  <a:spcPct val="50000"/>
                </a:spcBef>
                <a:spcAft>
                  <a:spcPts val="0"/>
                </a:spcAft>
                <a:defRPr/>
              </a:pPr>
              <a:r>
                <a:rPr lang="ru-RU" sz="2400" spc="300" dirty="0">
                  <a:latin typeface="+mn-lt"/>
                </a:rPr>
                <a:t> воздействие</a:t>
              </a:r>
            </a:p>
          </p:txBody>
        </p:sp>
        <p:sp>
          <p:nvSpPr>
            <p:cNvPr id="10246" name="Text Box 6"/>
            <p:cNvSpPr txBox="1">
              <a:spLocks noChangeArrowheads="1"/>
            </p:cNvSpPr>
            <p:nvPr/>
          </p:nvSpPr>
          <p:spPr bwMode="auto">
            <a:xfrm>
              <a:off x="295" y="1253"/>
              <a:ext cx="1769" cy="737"/>
            </a:xfrm>
            <a:prstGeom prst="rect">
              <a:avLst/>
            </a:prstGeom>
            <a:noFill/>
            <a:ln w="9525">
              <a:solidFill>
                <a:schemeClr val="tx1"/>
              </a:solidFill>
              <a:miter lim="800000"/>
              <a:headEnd/>
              <a:tailEnd/>
            </a:ln>
            <a:effectLst/>
          </p:spPr>
          <p:txBody>
            <a:bodyPr>
              <a:spAutoFit/>
            </a:bodyPr>
            <a:lstStyle/>
            <a:p>
              <a:pPr algn="ctr" fontAlgn="auto">
                <a:spcBef>
                  <a:spcPct val="50000"/>
                </a:spcBef>
                <a:spcAft>
                  <a:spcPts val="0"/>
                </a:spcAft>
                <a:defRPr/>
              </a:pPr>
              <a:r>
                <a:rPr lang="ru-RU" sz="2800" spc="300">
                  <a:latin typeface="+mn-lt"/>
                </a:rPr>
                <a:t>Управляющий </a:t>
              </a:r>
            </a:p>
            <a:p>
              <a:pPr algn="ctr" fontAlgn="auto">
                <a:spcBef>
                  <a:spcPct val="50000"/>
                </a:spcBef>
                <a:spcAft>
                  <a:spcPts val="0"/>
                </a:spcAft>
                <a:defRPr/>
              </a:pPr>
              <a:r>
                <a:rPr lang="ru-RU" sz="2800" spc="300">
                  <a:latin typeface="+mn-lt"/>
                </a:rPr>
                <a:t>объект</a:t>
              </a:r>
            </a:p>
          </p:txBody>
        </p:sp>
        <p:sp>
          <p:nvSpPr>
            <p:cNvPr id="10247" name="Text Box 7"/>
            <p:cNvSpPr txBox="1">
              <a:spLocks noChangeArrowheads="1"/>
            </p:cNvSpPr>
            <p:nvPr/>
          </p:nvSpPr>
          <p:spPr bwMode="auto">
            <a:xfrm>
              <a:off x="3787" y="1253"/>
              <a:ext cx="1769" cy="737"/>
            </a:xfrm>
            <a:prstGeom prst="rect">
              <a:avLst/>
            </a:prstGeom>
            <a:noFill/>
            <a:ln w="9525">
              <a:solidFill>
                <a:schemeClr val="tx1"/>
              </a:solidFill>
              <a:miter lim="800000"/>
              <a:headEnd/>
              <a:tailEnd/>
            </a:ln>
            <a:effectLst/>
          </p:spPr>
          <p:txBody>
            <a:bodyPr>
              <a:spAutoFit/>
            </a:bodyPr>
            <a:lstStyle/>
            <a:p>
              <a:pPr algn="ctr" fontAlgn="auto">
                <a:spcBef>
                  <a:spcPct val="50000"/>
                </a:spcBef>
                <a:spcAft>
                  <a:spcPts val="0"/>
                </a:spcAft>
                <a:defRPr/>
              </a:pPr>
              <a:r>
                <a:rPr lang="ru-RU" sz="2800" spc="300">
                  <a:latin typeface="+mn-lt"/>
                </a:rPr>
                <a:t>Управляемый </a:t>
              </a:r>
            </a:p>
            <a:p>
              <a:pPr algn="ctr" fontAlgn="auto">
                <a:spcBef>
                  <a:spcPct val="50000"/>
                </a:spcBef>
                <a:spcAft>
                  <a:spcPts val="0"/>
                </a:spcAft>
                <a:defRPr/>
              </a:pPr>
              <a:r>
                <a:rPr lang="ru-RU" sz="2800" spc="300">
                  <a:latin typeface="+mn-lt"/>
                </a:rPr>
                <a:t>объект</a:t>
              </a:r>
            </a:p>
          </p:txBody>
        </p:sp>
        <p:sp>
          <p:nvSpPr>
            <p:cNvPr id="10248" name="Line 8"/>
            <p:cNvSpPr>
              <a:spLocks noChangeShapeType="1"/>
            </p:cNvSpPr>
            <p:nvPr/>
          </p:nvSpPr>
          <p:spPr bwMode="auto">
            <a:xfrm>
              <a:off x="2154" y="1480"/>
              <a:ext cx="1542" cy="0"/>
            </a:xfrm>
            <a:prstGeom prst="line">
              <a:avLst/>
            </a:prstGeom>
            <a:noFill/>
            <a:ln w="9525">
              <a:solidFill>
                <a:schemeClr val="tx1"/>
              </a:solidFill>
              <a:round/>
              <a:headEnd/>
              <a:tailEnd type="triangle" w="med" len="med"/>
            </a:ln>
            <a:effectLst/>
          </p:spPr>
          <p:txBody>
            <a:bodyPr/>
            <a:lstStyle/>
            <a:p>
              <a:pPr fontAlgn="auto">
                <a:spcBef>
                  <a:spcPts val="0"/>
                </a:spcBef>
                <a:spcAft>
                  <a:spcPts val="0"/>
                </a:spcAft>
                <a:defRPr/>
              </a:pPr>
              <a:endParaRPr lang="ru-RU" sz="2400" spc="300">
                <a:latin typeface="+mn-lt"/>
              </a:endParaRPr>
            </a:p>
          </p:txBody>
        </p:sp>
      </p:grpSp>
      <p:grpSp>
        <p:nvGrpSpPr>
          <p:cNvPr id="15364" name="Group 19"/>
          <p:cNvGrpSpPr>
            <a:grpSpLocks/>
          </p:cNvGrpSpPr>
          <p:nvPr/>
        </p:nvGrpSpPr>
        <p:grpSpPr bwMode="auto">
          <a:xfrm>
            <a:off x="539750" y="3357563"/>
            <a:ext cx="8351838" cy="1862137"/>
            <a:chOff x="340" y="1979"/>
            <a:chExt cx="5261" cy="1173"/>
          </a:xfrm>
        </p:grpSpPr>
        <p:grpSp>
          <p:nvGrpSpPr>
            <p:cNvPr id="15366" name="Group 9"/>
            <p:cNvGrpSpPr>
              <a:grpSpLocks/>
            </p:cNvGrpSpPr>
            <p:nvPr/>
          </p:nvGrpSpPr>
          <p:grpSpPr bwMode="auto">
            <a:xfrm>
              <a:off x="340" y="1979"/>
              <a:ext cx="5261" cy="783"/>
              <a:chOff x="295" y="1207"/>
              <a:chExt cx="5261" cy="783"/>
            </a:xfrm>
          </p:grpSpPr>
          <p:sp>
            <p:nvSpPr>
              <p:cNvPr id="10250" name="Text Box 10"/>
              <p:cNvSpPr txBox="1">
                <a:spLocks noChangeArrowheads="1"/>
              </p:cNvSpPr>
              <p:nvPr/>
            </p:nvSpPr>
            <p:spPr bwMode="auto">
              <a:xfrm>
                <a:off x="2200" y="1207"/>
                <a:ext cx="1497" cy="54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000" spc="300" dirty="0">
                    <a:latin typeface="+mn-lt"/>
                  </a:rPr>
                  <a:t>Управляющее</a:t>
                </a:r>
              </a:p>
              <a:p>
                <a:pPr algn="ctr" fontAlgn="auto">
                  <a:spcBef>
                    <a:spcPct val="50000"/>
                  </a:spcBef>
                  <a:spcAft>
                    <a:spcPts val="0"/>
                  </a:spcAft>
                  <a:defRPr/>
                </a:pPr>
                <a:r>
                  <a:rPr lang="ru-RU" sz="2000" spc="300" dirty="0">
                    <a:latin typeface="+mn-lt"/>
                  </a:rPr>
                  <a:t> воздействие</a:t>
                </a:r>
              </a:p>
            </p:txBody>
          </p:sp>
          <p:sp>
            <p:nvSpPr>
              <p:cNvPr id="10251" name="Text Box 11"/>
              <p:cNvSpPr txBox="1">
                <a:spLocks noChangeArrowheads="1"/>
              </p:cNvSpPr>
              <p:nvPr/>
            </p:nvSpPr>
            <p:spPr bwMode="auto">
              <a:xfrm>
                <a:off x="295" y="1253"/>
                <a:ext cx="1769" cy="737"/>
              </a:xfrm>
              <a:prstGeom prst="rect">
                <a:avLst/>
              </a:prstGeom>
              <a:noFill/>
              <a:ln w="9525">
                <a:solidFill>
                  <a:schemeClr val="tx1"/>
                </a:solidFill>
                <a:miter lim="800000"/>
                <a:headEnd/>
                <a:tailEnd/>
              </a:ln>
              <a:effectLst/>
            </p:spPr>
            <p:txBody>
              <a:bodyPr>
                <a:spAutoFit/>
              </a:bodyPr>
              <a:lstStyle/>
              <a:p>
                <a:pPr algn="ctr" fontAlgn="auto">
                  <a:spcBef>
                    <a:spcPct val="50000"/>
                  </a:spcBef>
                  <a:spcAft>
                    <a:spcPts val="0"/>
                  </a:spcAft>
                  <a:defRPr/>
                </a:pPr>
                <a:r>
                  <a:rPr lang="ru-RU" sz="2800" spc="300">
                    <a:latin typeface="+mn-lt"/>
                  </a:rPr>
                  <a:t>Управляющий </a:t>
                </a:r>
              </a:p>
              <a:p>
                <a:pPr algn="ctr" fontAlgn="auto">
                  <a:spcBef>
                    <a:spcPct val="50000"/>
                  </a:spcBef>
                  <a:spcAft>
                    <a:spcPts val="0"/>
                  </a:spcAft>
                  <a:defRPr/>
                </a:pPr>
                <a:r>
                  <a:rPr lang="ru-RU" sz="2800" spc="300">
                    <a:latin typeface="+mn-lt"/>
                  </a:rPr>
                  <a:t>объект</a:t>
                </a:r>
              </a:p>
            </p:txBody>
          </p:sp>
          <p:sp>
            <p:nvSpPr>
              <p:cNvPr id="10252" name="Text Box 12"/>
              <p:cNvSpPr txBox="1">
                <a:spLocks noChangeArrowheads="1"/>
              </p:cNvSpPr>
              <p:nvPr/>
            </p:nvSpPr>
            <p:spPr bwMode="auto">
              <a:xfrm>
                <a:off x="3787" y="1253"/>
                <a:ext cx="1769" cy="737"/>
              </a:xfrm>
              <a:prstGeom prst="rect">
                <a:avLst/>
              </a:prstGeom>
              <a:noFill/>
              <a:ln w="9525">
                <a:solidFill>
                  <a:schemeClr val="tx1"/>
                </a:solidFill>
                <a:miter lim="800000"/>
                <a:headEnd/>
                <a:tailEnd/>
              </a:ln>
              <a:effectLst/>
            </p:spPr>
            <p:txBody>
              <a:bodyPr>
                <a:spAutoFit/>
              </a:bodyPr>
              <a:lstStyle/>
              <a:p>
                <a:pPr algn="ctr" fontAlgn="auto">
                  <a:spcBef>
                    <a:spcPct val="50000"/>
                  </a:spcBef>
                  <a:spcAft>
                    <a:spcPts val="0"/>
                  </a:spcAft>
                  <a:defRPr/>
                </a:pPr>
                <a:r>
                  <a:rPr lang="ru-RU" sz="2800" spc="300">
                    <a:latin typeface="+mn-lt"/>
                  </a:rPr>
                  <a:t>Управляемый </a:t>
                </a:r>
              </a:p>
              <a:p>
                <a:pPr algn="ctr" fontAlgn="auto">
                  <a:spcBef>
                    <a:spcPct val="50000"/>
                  </a:spcBef>
                  <a:spcAft>
                    <a:spcPts val="0"/>
                  </a:spcAft>
                  <a:defRPr/>
                </a:pPr>
                <a:r>
                  <a:rPr lang="ru-RU" sz="2800" spc="300">
                    <a:latin typeface="+mn-lt"/>
                  </a:rPr>
                  <a:t>объект</a:t>
                </a:r>
              </a:p>
            </p:txBody>
          </p:sp>
          <p:sp>
            <p:nvSpPr>
              <p:cNvPr id="10253" name="Line 13"/>
              <p:cNvSpPr>
                <a:spLocks noChangeShapeType="1"/>
              </p:cNvSpPr>
              <p:nvPr/>
            </p:nvSpPr>
            <p:spPr bwMode="auto">
              <a:xfrm>
                <a:off x="2154" y="1480"/>
                <a:ext cx="1542" cy="0"/>
              </a:xfrm>
              <a:prstGeom prst="line">
                <a:avLst/>
              </a:prstGeom>
              <a:noFill/>
              <a:ln w="9525">
                <a:solidFill>
                  <a:schemeClr val="tx1"/>
                </a:solidFill>
                <a:round/>
                <a:headEnd/>
                <a:tailEnd type="triangle" w="med" len="med"/>
              </a:ln>
              <a:effectLst/>
            </p:spPr>
            <p:txBody>
              <a:bodyPr/>
              <a:lstStyle/>
              <a:p>
                <a:pPr fontAlgn="auto">
                  <a:spcBef>
                    <a:spcPts val="0"/>
                  </a:spcBef>
                  <a:spcAft>
                    <a:spcPts val="0"/>
                  </a:spcAft>
                  <a:defRPr/>
                </a:pPr>
                <a:endParaRPr lang="ru-RU" sz="2400" spc="300">
                  <a:latin typeface="+mn-lt"/>
                </a:endParaRPr>
              </a:p>
            </p:txBody>
          </p:sp>
        </p:grpSp>
        <p:grpSp>
          <p:nvGrpSpPr>
            <p:cNvPr id="15367" name="Group 14"/>
            <p:cNvGrpSpPr>
              <a:grpSpLocks/>
            </p:cNvGrpSpPr>
            <p:nvPr/>
          </p:nvGrpSpPr>
          <p:grpSpPr bwMode="auto">
            <a:xfrm>
              <a:off x="1247" y="2744"/>
              <a:ext cx="3493" cy="408"/>
              <a:chOff x="1111" y="1247"/>
              <a:chExt cx="3493" cy="408"/>
            </a:xfrm>
          </p:grpSpPr>
          <p:sp>
            <p:nvSpPr>
              <p:cNvPr id="10255" name="Line 15"/>
              <p:cNvSpPr>
                <a:spLocks noChangeShapeType="1"/>
              </p:cNvSpPr>
              <p:nvPr/>
            </p:nvSpPr>
            <p:spPr bwMode="auto">
              <a:xfrm>
                <a:off x="1111" y="1655"/>
                <a:ext cx="3493"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sz="2400" spc="300">
                  <a:latin typeface="+mn-lt"/>
                </a:endParaRPr>
              </a:p>
            </p:txBody>
          </p:sp>
          <p:sp>
            <p:nvSpPr>
              <p:cNvPr id="10256" name="Line 16"/>
              <p:cNvSpPr>
                <a:spLocks noChangeShapeType="1"/>
              </p:cNvSpPr>
              <p:nvPr/>
            </p:nvSpPr>
            <p:spPr bwMode="auto">
              <a:xfrm>
                <a:off x="4604" y="1247"/>
                <a:ext cx="0" cy="40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ru-RU" sz="2400" spc="300">
                  <a:latin typeface="+mn-lt"/>
                </a:endParaRPr>
              </a:p>
            </p:txBody>
          </p:sp>
          <p:sp>
            <p:nvSpPr>
              <p:cNvPr id="10257" name="Line 17"/>
              <p:cNvSpPr>
                <a:spLocks noChangeShapeType="1"/>
              </p:cNvSpPr>
              <p:nvPr/>
            </p:nvSpPr>
            <p:spPr bwMode="auto">
              <a:xfrm flipV="1">
                <a:off x="1111" y="1247"/>
                <a:ext cx="0" cy="408"/>
              </a:xfrm>
              <a:prstGeom prst="line">
                <a:avLst/>
              </a:prstGeom>
              <a:noFill/>
              <a:ln w="9525">
                <a:solidFill>
                  <a:schemeClr val="tx1"/>
                </a:solidFill>
                <a:round/>
                <a:headEnd/>
                <a:tailEnd type="triangle" w="med" len="med"/>
              </a:ln>
              <a:effectLst/>
            </p:spPr>
            <p:txBody>
              <a:bodyPr/>
              <a:lstStyle/>
              <a:p>
                <a:pPr fontAlgn="auto">
                  <a:spcBef>
                    <a:spcPts val="0"/>
                  </a:spcBef>
                  <a:spcAft>
                    <a:spcPts val="0"/>
                  </a:spcAft>
                  <a:defRPr/>
                </a:pPr>
                <a:endParaRPr lang="ru-RU" sz="2400" spc="300">
                  <a:latin typeface="+mn-lt"/>
                </a:endParaRPr>
              </a:p>
            </p:txBody>
          </p:sp>
        </p:grpSp>
        <p:sp>
          <p:nvSpPr>
            <p:cNvPr id="10258" name="Text Box 18"/>
            <p:cNvSpPr txBox="1">
              <a:spLocks noChangeArrowheads="1"/>
            </p:cNvSpPr>
            <p:nvPr/>
          </p:nvSpPr>
          <p:spPr bwMode="auto">
            <a:xfrm>
              <a:off x="2063" y="2704"/>
              <a:ext cx="2042" cy="29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400" spc="300">
                  <a:latin typeface="+mn-lt"/>
                </a:rPr>
                <a:t>Обратная связь</a:t>
              </a:r>
            </a:p>
          </p:txBody>
        </p:sp>
      </p:grpSp>
      <p:sp>
        <p:nvSpPr>
          <p:cNvPr id="10260" name="Rectangle 20"/>
          <p:cNvSpPr>
            <a:spLocks noChangeArrowheads="1"/>
          </p:cNvSpPr>
          <p:nvPr/>
        </p:nvSpPr>
        <p:spPr bwMode="auto">
          <a:xfrm>
            <a:off x="571500" y="5286375"/>
            <a:ext cx="8229600" cy="1401763"/>
          </a:xfrm>
          <a:prstGeom prst="rect">
            <a:avLst/>
          </a:prstGeom>
          <a:noFill/>
          <a:ln w="9525">
            <a:noFill/>
            <a:miter lim="800000"/>
            <a:headEnd/>
            <a:tailEnd/>
          </a:ln>
          <a:effectLst/>
        </p:spPr>
        <p:txBody>
          <a:bodyPr/>
          <a:lstStyle/>
          <a:p>
            <a:pPr marL="342900" indent="-342900" algn="ctr" fontAlgn="auto">
              <a:spcBef>
                <a:spcPct val="20000"/>
              </a:spcBef>
              <a:spcAft>
                <a:spcPts val="0"/>
              </a:spcAft>
              <a:buClr>
                <a:schemeClr val="bg2"/>
              </a:buClr>
              <a:buSzPct val="75000"/>
              <a:buFont typeface="Wingdings" pitchFamily="2" charset="2"/>
              <a:buNone/>
              <a:defRPr/>
            </a:pPr>
            <a:r>
              <a:rPr lang="ru-RU" sz="3200" spc="300" dirty="0">
                <a:latin typeface="+mn-lt"/>
              </a:rPr>
              <a:t>Алгоритм, допускающий ветвления и повторения</a:t>
            </a:r>
          </a:p>
        </p:txBody>
      </p:sp>
    </p:spTree>
    <p:extLst>
      <p:ext uri="{BB962C8B-B14F-4D97-AF65-F5344CB8AC3E}">
        <p14:creationId xmlns:p14="http://schemas.microsoft.com/office/powerpoint/2010/main" val="2994966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500438" y="3857625"/>
            <a:ext cx="5402262" cy="22463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ru-RU" sz="2800" spc="300" dirty="0">
                <a:latin typeface="+mn-lt"/>
              </a:rPr>
              <a:t>Алгоритм называется ветвящимся, если в нем по определенному условию происходит выбор одного из двух действий.</a:t>
            </a:r>
          </a:p>
        </p:txBody>
      </p:sp>
      <p:sp>
        <p:nvSpPr>
          <p:cNvPr id="14340" name="Text Box 4"/>
          <p:cNvSpPr txBox="1">
            <a:spLocks noChangeArrowheads="1"/>
          </p:cNvSpPr>
          <p:nvPr/>
        </p:nvSpPr>
        <p:spPr bwMode="auto">
          <a:xfrm>
            <a:off x="3492500" y="285750"/>
            <a:ext cx="5400675" cy="2678113"/>
          </a:xfrm>
          <a:prstGeom prst="rect">
            <a:avLst/>
          </a:prstGeom>
          <a:noFill/>
          <a:ln w="9525">
            <a:noFill/>
            <a:miter lim="800000"/>
            <a:headEnd/>
            <a:tailEnd/>
          </a:ln>
          <a:effectLst/>
        </p:spPr>
        <p:txBody>
          <a:bodyPr>
            <a:spAutoFit/>
          </a:bodyPr>
          <a:lstStyle/>
          <a:p>
            <a:pPr fontAlgn="auto">
              <a:spcBef>
                <a:spcPct val="50000"/>
              </a:spcBef>
              <a:spcAft>
                <a:spcPts val="0"/>
              </a:spcAft>
              <a:defRPr/>
            </a:pPr>
            <a:r>
              <a:rPr lang="ru-RU" sz="2800" spc="300" dirty="0">
                <a:latin typeface="+mn-lt"/>
              </a:rPr>
              <a:t>Алгоритм называется циклическим, если в нем содержится указание на повторение одних и тех же действий по некоторому условию.</a:t>
            </a:r>
          </a:p>
        </p:txBody>
      </p:sp>
      <p:pic>
        <p:nvPicPr>
          <p:cNvPr id="16388" name="Picture 16" descr="300px-%D0%A0%D0%B5%D0%B3%D1%83%D0%BB%D0%B8%D1%80%D0%BE%D0%B2%D1%89%D0%B8%D0%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3929063"/>
            <a:ext cx="252095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642938"/>
            <a:ext cx="2520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098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pPr>
              <a:defRPr/>
            </a:pPr>
            <a:r>
              <a:rPr lang="ru-RU" sz="4000" b="1" spc="300" dirty="0" smtClean="0"/>
              <a:t>Что такое система с программным управлением?</a:t>
            </a:r>
            <a:endParaRPr lang="ru-RU" sz="4000" b="1" spc="300" dirty="0"/>
          </a:p>
        </p:txBody>
      </p:sp>
      <p:sp>
        <p:nvSpPr>
          <p:cNvPr id="95235" name="Rectangle 3"/>
          <p:cNvSpPr>
            <a:spLocks noGrp="1" noChangeArrowheads="1"/>
          </p:cNvSpPr>
          <p:nvPr>
            <p:ph type="body" idx="1"/>
          </p:nvPr>
        </p:nvSpPr>
        <p:spPr>
          <a:xfrm>
            <a:off x="642938" y="2286000"/>
            <a:ext cx="7781925" cy="2058988"/>
          </a:xfrm>
        </p:spPr>
        <p:txBody>
          <a:bodyPr/>
          <a:lstStyle/>
          <a:p>
            <a:pPr marL="0" indent="0" algn="ctr">
              <a:lnSpc>
                <a:spcPct val="90000"/>
              </a:lnSpc>
              <a:buFont typeface="Arial" charset="0"/>
              <a:buNone/>
            </a:pPr>
            <a:r>
              <a:rPr lang="ru-RU" altLang="ru-RU" sz="2800" smtClean="0"/>
              <a:t>Системы, в которых роль управляющего объекта поручается компьютеру, называются </a:t>
            </a:r>
            <a:r>
              <a:rPr lang="ru-RU" altLang="ru-RU" sz="2800" b="1" smtClean="0"/>
              <a:t>автоматическими системами с программным управлением</a:t>
            </a:r>
            <a:r>
              <a:rPr lang="ru-RU" altLang="ru-RU" sz="2800" smtClean="0"/>
              <a:t>.</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581525"/>
            <a:ext cx="1768475"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Pcclon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913" y="4652963"/>
            <a:ext cx="15240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6"/>
          <p:cNvSpPr>
            <a:spLocks noChangeShapeType="1"/>
          </p:cNvSpPr>
          <p:nvPr/>
        </p:nvSpPr>
        <p:spPr bwMode="auto">
          <a:xfrm>
            <a:off x="2843213" y="5300663"/>
            <a:ext cx="2665412"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291758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1000" fill="hold"/>
                                        <p:tgtEl>
                                          <p:spTgt spid="9523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523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5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news_7881_1_MD"/>
          <p:cNvPicPr>
            <a:picLocks noChangeAspect="1" noChangeArrowheads="1"/>
          </p:cNvPicPr>
          <p:nvPr/>
        </p:nvPicPr>
        <p:blipFill>
          <a:blip r:embed="rId3">
            <a:extLst>
              <a:ext uri="{28A0092B-C50C-407E-A947-70E740481C1C}">
                <a14:useLocalDpi xmlns:a14="http://schemas.microsoft.com/office/drawing/2010/main" val="0"/>
              </a:ext>
            </a:extLst>
          </a:blip>
          <a:srcRect b="5380"/>
          <a:stretch>
            <a:fillRect/>
          </a:stretch>
        </p:blipFill>
        <p:spPr bwMode="auto">
          <a:xfrm>
            <a:off x="323850" y="3444875"/>
            <a:ext cx="4287838"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250825" y="1773238"/>
            <a:ext cx="3241675" cy="95408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800" spc="300" dirty="0">
                <a:latin typeface="+mn-lt"/>
              </a:rPr>
              <a:t>автопилот в самолете</a:t>
            </a:r>
          </a:p>
        </p:txBody>
      </p:sp>
      <p:pic>
        <p:nvPicPr>
          <p:cNvPr id="8202" name="Picture 10" descr="lhctunnel_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3357563"/>
            <a:ext cx="36195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11"/>
          <p:cNvSpPr txBox="1">
            <a:spLocks noChangeArrowheads="1"/>
          </p:cNvSpPr>
          <p:nvPr/>
        </p:nvSpPr>
        <p:spPr bwMode="auto">
          <a:xfrm>
            <a:off x="4716463" y="1773238"/>
            <a:ext cx="4032250" cy="138430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800" spc="300" dirty="0">
                <a:latin typeface="+mn-lt"/>
              </a:rPr>
              <a:t>ускоритель элементарных частиц</a:t>
            </a:r>
          </a:p>
        </p:txBody>
      </p:sp>
      <p:sp>
        <p:nvSpPr>
          <p:cNvPr id="12" name="Заголовок 11"/>
          <p:cNvSpPr>
            <a:spLocks noGrp="1"/>
          </p:cNvSpPr>
          <p:nvPr>
            <p:ph type="title"/>
          </p:nvPr>
        </p:nvSpPr>
        <p:spPr/>
        <p:txBody>
          <a:bodyPr>
            <a:normAutofit fontScale="90000"/>
          </a:bodyPr>
          <a:lstStyle/>
          <a:p>
            <a:pPr>
              <a:defRPr/>
            </a:pPr>
            <a:r>
              <a:rPr lang="ru-RU" sz="4000" b="1" spc="300" dirty="0" smtClean="0"/>
              <a:t>Приведите примеры систем </a:t>
            </a:r>
            <a:br>
              <a:rPr lang="ru-RU" sz="4000" b="1" spc="300" dirty="0" smtClean="0"/>
            </a:br>
            <a:r>
              <a:rPr lang="ru-RU" sz="4000" b="1" spc="300" dirty="0" smtClean="0"/>
              <a:t>с программным управлением</a:t>
            </a:r>
            <a:endParaRPr lang="ru-RU" sz="4000" b="1" spc="300" dirty="0"/>
          </a:p>
        </p:txBody>
      </p:sp>
    </p:spTree>
    <p:extLst>
      <p:ext uri="{BB962C8B-B14F-4D97-AF65-F5344CB8AC3E}">
        <p14:creationId xmlns:p14="http://schemas.microsoft.com/office/powerpoint/2010/main" val="1828942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1000" fill="hold"/>
                                        <p:tgtEl>
                                          <p:spTgt spid="8198"/>
                                        </p:tgtEl>
                                        <p:attrNameLst>
                                          <p:attrName>ppt_w</p:attrName>
                                        </p:attrNameLst>
                                      </p:cBhvr>
                                      <p:tavLst>
                                        <p:tav tm="0">
                                          <p:val>
                                            <p:strVal val="#ppt_w*0.70"/>
                                          </p:val>
                                        </p:tav>
                                        <p:tav tm="100000">
                                          <p:val>
                                            <p:strVal val="#ppt_w"/>
                                          </p:val>
                                        </p:tav>
                                      </p:tavLst>
                                    </p:anim>
                                    <p:anim calcmode="lin" valueType="num">
                                      <p:cBhvr>
                                        <p:cTn id="8" dur="1000" fill="hold"/>
                                        <p:tgtEl>
                                          <p:spTgt spid="8198"/>
                                        </p:tgtEl>
                                        <p:attrNameLst>
                                          <p:attrName>ppt_h</p:attrName>
                                        </p:attrNameLst>
                                      </p:cBhvr>
                                      <p:tavLst>
                                        <p:tav tm="0">
                                          <p:val>
                                            <p:strVal val="#ppt_h"/>
                                          </p:val>
                                        </p:tav>
                                        <p:tav tm="100000">
                                          <p:val>
                                            <p:strVal val="#ppt_h"/>
                                          </p:val>
                                        </p:tav>
                                      </p:tavLst>
                                    </p:anim>
                                    <p:animEffect transition="in" filter="fade">
                                      <p:cBhvr>
                                        <p:cTn id="9" dur="1000"/>
                                        <p:tgtEl>
                                          <p:spTgt spid="8198"/>
                                        </p:tgtEl>
                                      </p:cBhvr>
                                    </p:animEffect>
                                  </p:childTnLst>
                                </p:cTn>
                              </p:par>
                              <p:par>
                                <p:cTn id="10" presetID="55" presetClass="entr" presetSubtype="0"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1000" fill="hold"/>
                                        <p:tgtEl>
                                          <p:spTgt spid="8196"/>
                                        </p:tgtEl>
                                        <p:attrNameLst>
                                          <p:attrName>ppt_w</p:attrName>
                                        </p:attrNameLst>
                                      </p:cBhvr>
                                      <p:tavLst>
                                        <p:tav tm="0">
                                          <p:val>
                                            <p:strVal val="#ppt_w*0.70"/>
                                          </p:val>
                                        </p:tav>
                                        <p:tav tm="100000">
                                          <p:val>
                                            <p:strVal val="#ppt_w"/>
                                          </p:val>
                                        </p:tav>
                                      </p:tavLst>
                                    </p:anim>
                                    <p:anim calcmode="lin" valueType="num">
                                      <p:cBhvr>
                                        <p:cTn id="13" dur="1000" fill="hold"/>
                                        <p:tgtEl>
                                          <p:spTgt spid="8196"/>
                                        </p:tgtEl>
                                        <p:attrNameLst>
                                          <p:attrName>ppt_h</p:attrName>
                                        </p:attrNameLst>
                                      </p:cBhvr>
                                      <p:tavLst>
                                        <p:tav tm="0">
                                          <p:val>
                                            <p:strVal val="#ppt_h"/>
                                          </p:val>
                                        </p:tav>
                                        <p:tav tm="100000">
                                          <p:val>
                                            <p:strVal val="#ppt_h"/>
                                          </p:val>
                                        </p:tav>
                                      </p:tavLst>
                                    </p:anim>
                                    <p:animEffect transition="in" filter="fade">
                                      <p:cBhvr>
                                        <p:cTn id="14" dur="1000"/>
                                        <p:tgtEl>
                                          <p:spTgt spid="819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203"/>
                                        </p:tgtEl>
                                        <p:attrNameLst>
                                          <p:attrName>style.visibility</p:attrName>
                                        </p:attrNameLst>
                                      </p:cBhvr>
                                      <p:to>
                                        <p:strVal val="visible"/>
                                      </p:to>
                                    </p:set>
                                    <p:anim calcmode="lin" valueType="num">
                                      <p:cBhvr>
                                        <p:cTn id="17" dur="1000" fill="hold"/>
                                        <p:tgtEl>
                                          <p:spTgt spid="8203"/>
                                        </p:tgtEl>
                                        <p:attrNameLst>
                                          <p:attrName>ppt_w</p:attrName>
                                        </p:attrNameLst>
                                      </p:cBhvr>
                                      <p:tavLst>
                                        <p:tav tm="0">
                                          <p:val>
                                            <p:strVal val="#ppt_w*0.70"/>
                                          </p:val>
                                        </p:tav>
                                        <p:tav tm="100000">
                                          <p:val>
                                            <p:strVal val="#ppt_w"/>
                                          </p:val>
                                        </p:tav>
                                      </p:tavLst>
                                    </p:anim>
                                    <p:anim calcmode="lin" valueType="num">
                                      <p:cBhvr>
                                        <p:cTn id="18" dur="1000" fill="hold"/>
                                        <p:tgtEl>
                                          <p:spTgt spid="8203"/>
                                        </p:tgtEl>
                                        <p:attrNameLst>
                                          <p:attrName>ppt_h</p:attrName>
                                        </p:attrNameLst>
                                      </p:cBhvr>
                                      <p:tavLst>
                                        <p:tav tm="0">
                                          <p:val>
                                            <p:strVal val="#ppt_h"/>
                                          </p:val>
                                        </p:tav>
                                        <p:tav tm="100000">
                                          <p:val>
                                            <p:strVal val="#ppt_h"/>
                                          </p:val>
                                        </p:tav>
                                      </p:tavLst>
                                    </p:anim>
                                    <p:animEffect transition="in" filter="fade">
                                      <p:cBhvr>
                                        <p:cTn id="19" dur="1000"/>
                                        <p:tgtEl>
                                          <p:spTgt spid="8203"/>
                                        </p:tgtEl>
                                      </p:cBhvr>
                                    </p:animEffect>
                                  </p:childTnLst>
                                </p:cTn>
                              </p:par>
                              <p:par>
                                <p:cTn id="20" presetID="55" presetClass="entr" presetSubtype="0" fill="hold" nodeType="withEffect">
                                  <p:stCondLst>
                                    <p:cond delay="0"/>
                                  </p:stCondLst>
                                  <p:childTnLst>
                                    <p:set>
                                      <p:cBhvr>
                                        <p:cTn id="21" dur="1" fill="hold">
                                          <p:stCondLst>
                                            <p:cond delay="0"/>
                                          </p:stCondLst>
                                        </p:cTn>
                                        <p:tgtEl>
                                          <p:spTgt spid="8202"/>
                                        </p:tgtEl>
                                        <p:attrNameLst>
                                          <p:attrName>style.visibility</p:attrName>
                                        </p:attrNameLst>
                                      </p:cBhvr>
                                      <p:to>
                                        <p:strVal val="visible"/>
                                      </p:to>
                                    </p:set>
                                    <p:anim calcmode="lin" valueType="num">
                                      <p:cBhvr>
                                        <p:cTn id="22" dur="1000" fill="hold"/>
                                        <p:tgtEl>
                                          <p:spTgt spid="8202"/>
                                        </p:tgtEl>
                                        <p:attrNameLst>
                                          <p:attrName>ppt_w</p:attrName>
                                        </p:attrNameLst>
                                      </p:cBhvr>
                                      <p:tavLst>
                                        <p:tav tm="0">
                                          <p:val>
                                            <p:strVal val="#ppt_w*0.70"/>
                                          </p:val>
                                        </p:tav>
                                        <p:tav tm="100000">
                                          <p:val>
                                            <p:strVal val="#ppt_w"/>
                                          </p:val>
                                        </p:tav>
                                      </p:tavLst>
                                    </p:anim>
                                    <p:anim calcmode="lin" valueType="num">
                                      <p:cBhvr>
                                        <p:cTn id="23" dur="1000" fill="hold"/>
                                        <p:tgtEl>
                                          <p:spTgt spid="8202"/>
                                        </p:tgtEl>
                                        <p:attrNameLst>
                                          <p:attrName>ppt_h</p:attrName>
                                        </p:attrNameLst>
                                      </p:cBhvr>
                                      <p:tavLst>
                                        <p:tav tm="0">
                                          <p:val>
                                            <p:strVal val="#ppt_h"/>
                                          </p:val>
                                        </p:tav>
                                        <p:tav tm="100000">
                                          <p:val>
                                            <p:strVal val="#ppt_h"/>
                                          </p:val>
                                        </p:tav>
                                      </p:tavLst>
                                    </p:anim>
                                    <p:animEffect transition="in" filter="fade">
                                      <p:cBhvr>
                                        <p:cTn id="24" dur="10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562350"/>
            <a:ext cx="3937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0" y="2347913"/>
            <a:ext cx="4284663" cy="95408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800" spc="300" dirty="0">
                <a:latin typeface="+mn-lt"/>
              </a:rPr>
              <a:t>автоматические линии на заводе</a:t>
            </a:r>
          </a:p>
        </p:txBody>
      </p:sp>
      <p:pic>
        <p:nvPicPr>
          <p:cNvPr id="19460" name="Picture 8" descr="fizika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0375" y="3500438"/>
            <a:ext cx="3036888"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9"/>
          <p:cNvSpPr txBox="1">
            <a:spLocks noChangeArrowheads="1"/>
          </p:cNvSpPr>
          <p:nvPr/>
        </p:nvSpPr>
        <p:spPr bwMode="auto">
          <a:xfrm>
            <a:off x="4284663" y="2286000"/>
            <a:ext cx="4859337" cy="9540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ru-RU" sz="2800" spc="300">
                <a:latin typeface="+mn-lt"/>
              </a:rPr>
              <a:t>атомный реактор на электростанции</a:t>
            </a:r>
          </a:p>
        </p:txBody>
      </p:sp>
      <p:sp>
        <p:nvSpPr>
          <p:cNvPr id="12" name="Заголовок 11"/>
          <p:cNvSpPr>
            <a:spLocks noGrp="1"/>
          </p:cNvSpPr>
          <p:nvPr>
            <p:ph type="title"/>
          </p:nvPr>
        </p:nvSpPr>
        <p:spPr/>
        <p:txBody>
          <a:bodyPr>
            <a:normAutofit fontScale="90000"/>
          </a:bodyPr>
          <a:lstStyle/>
          <a:p>
            <a:pPr>
              <a:defRPr/>
            </a:pPr>
            <a:r>
              <a:rPr lang="ru-RU" sz="4000" b="1" spc="300" dirty="0" smtClean="0"/>
              <a:t>Приведите </a:t>
            </a:r>
            <a:r>
              <a:rPr lang="ru-RU" sz="4000" b="1" spc="300" smtClean="0"/>
              <a:t>примеры систем</a:t>
            </a:r>
            <a:br>
              <a:rPr lang="ru-RU" sz="4000" b="1" spc="300" smtClean="0"/>
            </a:br>
            <a:r>
              <a:rPr lang="ru-RU" sz="4000" b="1" spc="300" smtClean="0"/>
              <a:t>с </a:t>
            </a:r>
            <a:r>
              <a:rPr lang="ru-RU" sz="4000" b="1" spc="300" dirty="0" smtClean="0"/>
              <a:t>программным управлением</a:t>
            </a:r>
            <a:endParaRPr lang="ru-RU" sz="4000" b="1" spc="300" dirty="0"/>
          </a:p>
        </p:txBody>
      </p:sp>
    </p:spTree>
    <p:extLst>
      <p:ext uri="{BB962C8B-B14F-4D97-AF65-F5344CB8AC3E}">
        <p14:creationId xmlns:p14="http://schemas.microsoft.com/office/powerpoint/2010/main" val="4228833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686800" cy="3643338"/>
          </a:xfrm>
        </p:spPr>
        <p:txBody>
          <a:bodyPr>
            <a:normAutofit/>
          </a:bodyPr>
          <a:lstStyle/>
          <a:p>
            <a:pPr indent="530225" algn="l"/>
            <a:r>
              <a:rPr lang="ru-RU" sz="2800" b="1" i="1" dirty="0" smtClean="0"/>
              <a:t>Управление</a:t>
            </a:r>
            <a:r>
              <a:rPr lang="ru-RU" sz="2800" i="1" dirty="0" smtClean="0"/>
              <a:t> есть целенаправленное воздействие одних объектов, которые являются управляющими, на другие объекты – управляемые.</a:t>
            </a:r>
            <a:br>
              <a:rPr lang="ru-RU" sz="2800" i="1" dirty="0" smtClean="0"/>
            </a:br>
            <a:r>
              <a:rPr lang="ru-RU" sz="2800" i="1" dirty="0" smtClean="0"/>
              <a:t>        </a:t>
            </a:r>
            <a:r>
              <a:rPr lang="ru-RU" sz="2800" dirty="0" smtClean="0"/>
              <a:t>Простейшая ситуация - два объекта: один - управляющий, второй - управляемый. Например: человек и телевизор, хозяин и собака, светофор и автомобиль.</a:t>
            </a:r>
            <a:endParaRPr lang="ru-RU" sz="2800" dirty="0"/>
          </a:p>
        </p:txBody>
      </p:sp>
      <p:grpSp>
        <p:nvGrpSpPr>
          <p:cNvPr id="12" name="Группа 11"/>
          <p:cNvGrpSpPr/>
          <p:nvPr/>
        </p:nvGrpSpPr>
        <p:grpSpPr>
          <a:xfrm>
            <a:off x="500034" y="3929066"/>
            <a:ext cx="8429684" cy="1594790"/>
            <a:chOff x="357158" y="3357562"/>
            <a:chExt cx="8429684" cy="1594790"/>
          </a:xfrm>
        </p:grpSpPr>
        <p:sp>
          <p:nvSpPr>
            <p:cNvPr id="7" name="Прямоугольник с двумя вырезанными противолежащими углами 6"/>
            <p:cNvSpPr/>
            <p:nvPr/>
          </p:nvSpPr>
          <p:spPr>
            <a:xfrm>
              <a:off x="357158" y="3714752"/>
              <a:ext cx="2857520" cy="928694"/>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3200" dirty="0" smtClean="0"/>
                <a:t>Управляющий объект</a:t>
              </a:r>
              <a:endParaRPr lang="ru-RU" sz="3200" dirty="0"/>
            </a:p>
          </p:txBody>
        </p:sp>
        <p:sp>
          <p:nvSpPr>
            <p:cNvPr id="8" name="Прямоугольник с двумя вырезанными противолежащими углами 7"/>
            <p:cNvSpPr/>
            <p:nvPr/>
          </p:nvSpPr>
          <p:spPr>
            <a:xfrm>
              <a:off x="5929322" y="3714752"/>
              <a:ext cx="2857520" cy="928694"/>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3200" dirty="0" smtClean="0"/>
                <a:t>Управляемый объект</a:t>
              </a:r>
              <a:endParaRPr lang="ru-RU" sz="3200" dirty="0"/>
            </a:p>
          </p:txBody>
        </p:sp>
        <p:sp>
          <p:nvSpPr>
            <p:cNvPr id="9" name="Стрелка вправо 8"/>
            <p:cNvSpPr/>
            <p:nvPr/>
          </p:nvSpPr>
          <p:spPr>
            <a:xfrm>
              <a:off x="3214678" y="3857628"/>
              <a:ext cx="2714644" cy="642942"/>
            </a:xfrm>
            <a:prstGeom prst="rightArrow">
              <a:avLst>
                <a:gd name="adj1" fmla="val 50000"/>
                <a:gd name="adj2" fmla="val 11709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0" name="TextBox 9"/>
            <p:cNvSpPr txBox="1"/>
            <p:nvPr/>
          </p:nvSpPr>
          <p:spPr>
            <a:xfrm>
              <a:off x="3286116" y="3357562"/>
              <a:ext cx="2428892" cy="523220"/>
            </a:xfrm>
            <a:prstGeom prst="rect">
              <a:avLst/>
            </a:prstGeom>
            <a:noFill/>
          </p:spPr>
          <p:txBody>
            <a:bodyPr wrap="square" rtlCol="0">
              <a:spAutoFit/>
            </a:bodyPr>
            <a:lstStyle/>
            <a:p>
              <a:r>
                <a:rPr lang="ru-RU" sz="2800" dirty="0" smtClean="0"/>
                <a:t>Управляющее</a:t>
              </a:r>
              <a:endParaRPr lang="ru-RU" sz="2800" dirty="0"/>
            </a:p>
          </p:txBody>
        </p:sp>
        <p:sp>
          <p:nvSpPr>
            <p:cNvPr id="11" name="TextBox 10"/>
            <p:cNvSpPr txBox="1"/>
            <p:nvPr/>
          </p:nvSpPr>
          <p:spPr>
            <a:xfrm>
              <a:off x="3357554" y="4429132"/>
              <a:ext cx="2143140" cy="523220"/>
            </a:xfrm>
            <a:prstGeom prst="rect">
              <a:avLst/>
            </a:prstGeom>
            <a:noFill/>
          </p:spPr>
          <p:txBody>
            <a:bodyPr wrap="square" rtlCol="0">
              <a:spAutoFit/>
            </a:bodyPr>
            <a:lstStyle/>
            <a:p>
              <a:r>
                <a:rPr lang="ru-RU" sz="2800" dirty="0" smtClean="0"/>
                <a:t>воздействие</a:t>
              </a:r>
              <a:endParaRPr lang="ru-RU" sz="2800" dirty="0"/>
            </a:p>
          </p:txBody>
        </p:sp>
      </p:grpSp>
      <p:sp>
        <p:nvSpPr>
          <p:cNvPr id="13" name="Прямоугольник 12"/>
          <p:cNvSpPr/>
          <p:nvPr/>
        </p:nvSpPr>
        <p:spPr>
          <a:xfrm>
            <a:off x="2071670" y="5786454"/>
            <a:ext cx="5572164" cy="400110"/>
          </a:xfrm>
          <a:prstGeom prst="rect">
            <a:avLst/>
          </a:prstGeom>
        </p:spPr>
        <p:txBody>
          <a:bodyPr wrap="square">
            <a:spAutoFit/>
          </a:bodyPr>
          <a:lstStyle/>
          <a:p>
            <a:r>
              <a:rPr lang="ru-RU" sz="2000" b="1" dirty="0" smtClean="0"/>
              <a:t>Схема системы управления без обратной связи</a:t>
            </a:r>
            <a:endParaRPr lang="ru-RU"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ru-RU" altLang="ru-RU" smtClean="0"/>
              <a:t>Основные понятия кибернетики </a:t>
            </a:r>
          </a:p>
        </p:txBody>
      </p:sp>
      <p:sp>
        <p:nvSpPr>
          <p:cNvPr id="4099" name="Rectangle 3"/>
          <p:cNvSpPr>
            <a:spLocks noGrp="1" noChangeArrowheads="1"/>
          </p:cNvSpPr>
          <p:nvPr>
            <p:ph type="body" idx="1"/>
          </p:nvPr>
        </p:nvSpPr>
        <p:spPr/>
        <p:txBody>
          <a:bodyPr>
            <a:normAutofit fontScale="92500"/>
          </a:bodyPr>
          <a:lstStyle/>
          <a:p>
            <a:pPr marL="0" indent="0" algn="ctr" eaLnBrk="1" hangingPunct="1">
              <a:buNone/>
            </a:pPr>
            <a:r>
              <a:rPr lang="ru-RU" altLang="ru-RU" sz="2600" b="1" i="1" dirty="0" smtClean="0"/>
              <a:t>Кибернетика</a:t>
            </a:r>
            <a:r>
              <a:rPr lang="ru-RU" altLang="ru-RU" sz="2200" dirty="0" smtClean="0"/>
              <a:t> - наука о процессах управления в сложных динамических системах, основывающаяся на теоретическом фундаменте математики и логики (вообще на формальных языках), а также на применении вычислительной техники (компьютеров). </a:t>
            </a:r>
          </a:p>
          <a:p>
            <a:pPr eaLnBrk="1" hangingPunct="1"/>
            <a:r>
              <a:rPr lang="ru-RU" altLang="ru-RU" sz="1800" dirty="0" smtClean="0"/>
              <a:t>Основной метод кибернетики - метод моделирования систем и процессов управления.</a:t>
            </a:r>
          </a:p>
          <a:p>
            <a:pPr eaLnBrk="1" hangingPunct="1"/>
            <a:r>
              <a:rPr lang="ru-RU" altLang="ru-RU" sz="1800" dirty="0" smtClean="0"/>
              <a:t>Кибернетика как бы существует независимо от технических средств - компьютеров, занимающих по отношению к ней такое же положение, как физические приборы по отношению к физике.</a:t>
            </a:r>
            <a:r>
              <a:rPr lang="ru-RU" altLang="ru-RU" dirty="0" smtClean="0"/>
              <a:t> </a:t>
            </a:r>
          </a:p>
          <a:p>
            <a:pPr eaLnBrk="1" hangingPunct="1"/>
            <a:r>
              <a:rPr lang="ru-RU" altLang="ru-RU" sz="1800" dirty="0" smtClean="0"/>
              <a:t>Кибернетика изучает, как в живом организме, в машине и в обществе осуществляется переработка информации, связанная с процессом управления.</a:t>
            </a:r>
            <a:r>
              <a:rPr lang="ru-RU" altLang="ru-RU" dirty="0" smtClean="0"/>
              <a:t> </a:t>
            </a:r>
          </a:p>
          <a:p>
            <a:pPr eaLnBrk="1" hangingPunct="1"/>
            <a:r>
              <a:rPr lang="ru-RU" altLang="ru-RU" sz="1800" dirty="0" smtClean="0"/>
              <a:t>Кибернетика изучает мышление человека, чтобы создавать алгоритмы, более или менее близко описывающие деятельность мозга - живой управляющей системы.</a:t>
            </a:r>
            <a:r>
              <a:rPr lang="ru-RU" altLang="ru-RU" dirty="0" smtClean="0"/>
              <a:t> </a:t>
            </a:r>
          </a:p>
        </p:txBody>
      </p:sp>
    </p:spTree>
    <p:extLst>
      <p:ext uri="{BB962C8B-B14F-4D97-AF65-F5344CB8AC3E}">
        <p14:creationId xmlns:p14="http://schemas.microsoft.com/office/powerpoint/2010/main" val="496593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82660"/>
          </a:xfrm>
        </p:spPr>
        <p:txBody>
          <a:bodyPr>
            <a:normAutofit fontScale="90000"/>
          </a:bodyPr>
          <a:lstStyle/>
          <a:p>
            <a:r>
              <a:rPr lang="ru-RU" dirty="0" smtClean="0"/>
              <a:t>Управляющее воздействие производится в разных формах:</a:t>
            </a:r>
            <a:endParaRPr lang="ru-RU" dirty="0"/>
          </a:p>
        </p:txBody>
      </p:sp>
      <p:graphicFrame>
        <p:nvGraphicFramePr>
          <p:cNvPr id="5" name="Содержимое 4"/>
          <p:cNvGraphicFramePr>
            <a:graphicFrameLocks noGrp="1"/>
          </p:cNvGraphicFramePr>
          <p:nvPr>
            <p:ph idx="1"/>
          </p:nvPr>
        </p:nvGraphicFramePr>
        <p:xfrm>
          <a:off x="-32" y="1600200"/>
          <a:ext cx="8643998" cy="475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graphicEl>
                                              <a:dgm id="{420515B8-448A-4DE4-8276-7D1D3D983EA1}"/>
                                            </p:graphicEl>
                                          </p:spTgt>
                                        </p:tgtEl>
                                        <p:attrNameLst>
                                          <p:attrName>style.visibility</p:attrName>
                                        </p:attrNameLst>
                                      </p:cBhvr>
                                      <p:to>
                                        <p:strVal val="visible"/>
                                      </p:to>
                                    </p:set>
                                    <p:anim calcmode="lin" valueType="num">
                                      <p:cBhvr additive="base">
                                        <p:cTn id="7" dur="500" fill="hold"/>
                                        <p:tgtEl>
                                          <p:spTgt spid="5">
                                            <p:graphicEl>
                                              <a:dgm id="{420515B8-448A-4DE4-8276-7D1D3D983EA1}"/>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420515B8-448A-4DE4-8276-7D1D3D983EA1}"/>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graphicEl>
                                              <a:dgm id="{3F62E157-83AB-4420-B73E-4CA7E082D693}"/>
                                            </p:graphicEl>
                                          </p:spTgt>
                                        </p:tgtEl>
                                        <p:attrNameLst>
                                          <p:attrName>style.visibility</p:attrName>
                                        </p:attrNameLst>
                                      </p:cBhvr>
                                      <p:to>
                                        <p:strVal val="visible"/>
                                      </p:to>
                                    </p:set>
                                    <p:anim calcmode="lin" valueType="num">
                                      <p:cBhvr additive="base">
                                        <p:cTn id="12" dur="500" fill="hold"/>
                                        <p:tgtEl>
                                          <p:spTgt spid="5">
                                            <p:graphicEl>
                                              <a:dgm id="{3F62E157-83AB-4420-B73E-4CA7E082D693}"/>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graphicEl>
                                              <a:dgm id="{3F62E157-83AB-4420-B73E-4CA7E082D693}"/>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graphicEl>
                                              <a:dgm id="{B1E93B21-9129-4B6F-98EA-81F993B05948}"/>
                                            </p:graphicEl>
                                          </p:spTgt>
                                        </p:tgtEl>
                                        <p:attrNameLst>
                                          <p:attrName>style.visibility</p:attrName>
                                        </p:attrNameLst>
                                      </p:cBhvr>
                                      <p:to>
                                        <p:strVal val="visible"/>
                                      </p:to>
                                    </p:set>
                                    <p:anim calcmode="lin" valueType="num">
                                      <p:cBhvr additive="base">
                                        <p:cTn id="17" dur="500" fill="hold"/>
                                        <p:tgtEl>
                                          <p:spTgt spid="5">
                                            <p:graphicEl>
                                              <a:dgm id="{B1E93B21-9129-4B6F-98EA-81F993B05948}"/>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graphicEl>
                                              <a:dgm id="{B1E93B21-9129-4B6F-98EA-81F993B05948}"/>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
                                            <p:graphicEl>
                                              <a:dgm id="{742C34F3-6534-4262-83D2-123C95314157}"/>
                                            </p:graphicEl>
                                          </p:spTgt>
                                        </p:tgtEl>
                                        <p:attrNameLst>
                                          <p:attrName>style.visibility</p:attrName>
                                        </p:attrNameLst>
                                      </p:cBhvr>
                                      <p:to>
                                        <p:strVal val="visible"/>
                                      </p:to>
                                    </p:set>
                                    <p:anim calcmode="lin" valueType="num">
                                      <p:cBhvr additive="base">
                                        <p:cTn id="22" dur="500" fill="hold"/>
                                        <p:tgtEl>
                                          <p:spTgt spid="5">
                                            <p:graphicEl>
                                              <a:dgm id="{742C34F3-6534-4262-83D2-123C95314157}"/>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graphicEl>
                                              <a:dgm id="{742C34F3-6534-4262-83D2-123C95314157}"/>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5">
                                            <p:graphicEl>
                                              <a:dgm id="{F513BAAC-28DB-4B97-BC65-4CCC6FB9EAFA}"/>
                                            </p:graphicEl>
                                          </p:spTgt>
                                        </p:tgtEl>
                                        <p:attrNameLst>
                                          <p:attrName>style.visibility</p:attrName>
                                        </p:attrNameLst>
                                      </p:cBhvr>
                                      <p:to>
                                        <p:strVal val="visible"/>
                                      </p:to>
                                    </p:set>
                                    <p:anim calcmode="lin" valueType="num">
                                      <p:cBhvr additive="base">
                                        <p:cTn id="27" dur="500" fill="hold"/>
                                        <p:tgtEl>
                                          <p:spTgt spid="5">
                                            <p:graphicEl>
                                              <a:dgm id="{F513BAAC-28DB-4B97-BC65-4CCC6FB9EAFA}"/>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graphicEl>
                                              <a:dgm id="{F513BAAC-28DB-4B97-BC65-4CCC6FB9EAFA}"/>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5">
                                            <p:graphicEl>
                                              <a:dgm id="{49DD81C2-D74E-424D-9283-7DD7F2BECAE4}"/>
                                            </p:graphicEl>
                                          </p:spTgt>
                                        </p:tgtEl>
                                        <p:attrNameLst>
                                          <p:attrName>style.visibility</p:attrName>
                                        </p:attrNameLst>
                                      </p:cBhvr>
                                      <p:to>
                                        <p:strVal val="visible"/>
                                      </p:to>
                                    </p:set>
                                    <p:anim calcmode="lin" valueType="num">
                                      <p:cBhvr additive="base">
                                        <p:cTn id="32" dur="500" fill="hold"/>
                                        <p:tgtEl>
                                          <p:spTgt spid="5">
                                            <p:graphicEl>
                                              <a:dgm id="{49DD81C2-D74E-424D-9283-7DD7F2BECAE4}"/>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graphicEl>
                                              <a:dgm id="{49DD81C2-D74E-424D-9283-7DD7F2BECAE4}"/>
                                            </p:graphic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5">
                                            <p:graphicEl>
                                              <a:dgm id="{0AEE3BDF-7484-4CBC-BD1A-1FF1EED42431}"/>
                                            </p:graphicEl>
                                          </p:spTgt>
                                        </p:tgtEl>
                                        <p:attrNameLst>
                                          <p:attrName>style.visibility</p:attrName>
                                        </p:attrNameLst>
                                      </p:cBhvr>
                                      <p:to>
                                        <p:strVal val="visible"/>
                                      </p:to>
                                    </p:set>
                                    <p:anim calcmode="lin" valueType="num">
                                      <p:cBhvr additive="base">
                                        <p:cTn id="37" dur="500" fill="hold"/>
                                        <p:tgtEl>
                                          <p:spTgt spid="5">
                                            <p:graphicEl>
                                              <a:dgm id="{0AEE3BDF-7484-4CBC-BD1A-1FF1EED42431}"/>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graphicEl>
                                              <a:dgm id="{0AEE3BDF-7484-4CBC-BD1A-1FF1EED42431}"/>
                                            </p:graphic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
                                            <p:graphicEl>
                                              <a:dgm id="{962284D6-ED83-49AB-931D-BE34B287CC82}"/>
                                            </p:graphicEl>
                                          </p:spTgt>
                                        </p:tgtEl>
                                        <p:attrNameLst>
                                          <p:attrName>style.visibility</p:attrName>
                                        </p:attrNameLst>
                                      </p:cBhvr>
                                      <p:to>
                                        <p:strVal val="visible"/>
                                      </p:to>
                                    </p:set>
                                    <p:anim calcmode="lin" valueType="num">
                                      <p:cBhvr additive="base">
                                        <p:cTn id="42" dur="500" fill="hold"/>
                                        <p:tgtEl>
                                          <p:spTgt spid="5">
                                            <p:graphicEl>
                                              <a:dgm id="{962284D6-ED83-49AB-931D-BE34B287CC82}"/>
                                            </p:graphic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5">
                                            <p:graphicEl>
                                              <a:dgm id="{962284D6-ED83-49AB-931D-BE34B287CC82}"/>
                                            </p:graphic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5">
                                            <p:graphicEl>
                                              <a:dgm id="{D662071C-6EFF-46DB-9A07-5E4F5D558D84}"/>
                                            </p:graphicEl>
                                          </p:spTgt>
                                        </p:tgtEl>
                                        <p:attrNameLst>
                                          <p:attrName>style.visibility</p:attrName>
                                        </p:attrNameLst>
                                      </p:cBhvr>
                                      <p:to>
                                        <p:strVal val="visible"/>
                                      </p:to>
                                    </p:set>
                                    <p:anim calcmode="lin" valueType="num">
                                      <p:cBhvr additive="base">
                                        <p:cTn id="47" dur="500" fill="hold"/>
                                        <p:tgtEl>
                                          <p:spTgt spid="5">
                                            <p:graphicEl>
                                              <a:dgm id="{D662071C-6EFF-46DB-9A07-5E4F5D558D84}"/>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graphicEl>
                                              <a:dgm id="{D662071C-6EFF-46DB-9A07-5E4F5D558D84}"/>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857232"/>
            <a:ext cx="8715436" cy="4429132"/>
          </a:xfrm>
        </p:spPr>
        <p:txBody>
          <a:bodyPr>
            <a:noAutofit/>
          </a:bodyPr>
          <a:lstStyle/>
          <a:p>
            <a:r>
              <a:rPr lang="ru-RU" sz="4800" dirty="0" smtClean="0"/>
              <a:t>С кибернетической точки зрения все варианты управляющих воздействий следует рассматривать </a:t>
            </a:r>
            <a:r>
              <a:rPr lang="ru-RU" sz="4800" i="1" dirty="0" smtClean="0"/>
              <a:t>как управляющую информацию, передаваемую в форме команд</a:t>
            </a:r>
            <a:endParaRPr lang="ru-RU" sz="4800" dirty="0"/>
          </a:p>
        </p:txBody>
      </p:sp>
      <p:sp>
        <p:nvSpPr>
          <p:cNvPr id="4" name="Нижний колонтитул 3"/>
          <p:cNvSpPr>
            <a:spLocks noGrp="1"/>
          </p:cNvSpPr>
          <p:nvPr>
            <p:ph type="ftr" sz="quarter" idx="11"/>
          </p:nvPr>
        </p:nvSpPr>
        <p:spPr>
          <a:xfrm>
            <a:off x="2786050" y="6286520"/>
            <a:ext cx="4019568" cy="365125"/>
          </a:xfrm>
        </p:spPr>
        <p:txBody>
          <a:bodyPr/>
          <a:lstStyle/>
          <a:p>
            <a:r>
              <a:rPr lang="ru-RU" dirty="0" smtClean="0">
                <a:solidFill>
                  <a:schemeClr val="tx1"/>
                </a:solidFill>
              </a:rPr>
              <a:t>Подготовила: Сальникова Елена Глебовна</a:t>
            </a:r>
            <a:endParaRPr lang="ru-RU"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9001156" cy="1143000"/>
          </a:xfrm>
        </p:spPr>
        <p:txBody>
          <a:bodyPr>
            <a:normAutofit fontScale="90000"/>
          </a:bodyPr>
          <a:lstStyle/>
          <a:p>
            <a:r>
              <a:rPr lang="ru-RU" dirty="0" smtClean="0"/>
              <a:t>С телевизором через пульт управления передаются команды следующего типа:</a:t>
            </a:r>
            <a:endParaRPr lang="ru-RU" dirty="0"/>
          </a:p>
        </p:txBody>
      </p:sp>
      <p:sp>
        <p:nvSpPr>
          <p:cNvPr id="4" name="Нижний колонтитул 3"/>
          <p:cNvSpPr>
            <a:spLocks noGrp="1"/>
          </p:cNvSpPr>
          <p:nvPr>
            <p:ph type="ftr" sz="quarter" idx="11"/>
          </p:nvPr>
        </p:nvSpPr>
        <p:spPr>
          <a:xfrm>
            <a:off x="2643174" y="6357958"/>
            <a:ext cx="3643338" cy="365125"/>
          </a:xfrm>
        </p:spPr>
        <p:txBody>
          <a:bodyPr/>
          <a:lstStyle/>
          <a:p>
            <a:r>
              <a:rPr lang="ru-RU" dirty="0" smtClean="0">
                <a:solidFill>
                  <a:schemeClr val="tx1"/>
                </a:solidFill>
              </a:rPr>
              <a:t>Подготовила: Сальникова Елена Глебовна</a:t>
            </a:r>
            <a:endParaRPr lang="ru-RU" dirty="0">
              <a:solidFill>
                <a:schemeClr val="tx1"/>
              </a:solidFill>
            </a:endParaRPr>
          </a:p>
        </p:txBody>
      </p:sp>
      <p:graphicFrame>
        <p:nvGraphicFramePr>
          <p:cNvPr id="7" name="Содержимое 6"/>
          <p:cNvGraphicFramePr>
            <a:graphicFrameLocks noGrp="1"/>
          </p:cNvGraphicFramePr>
          <p:nvPr>
            <p:ph idx="1"/>
          </p:nvPr>
        </p:nvGraphicFramePr>
        <p:xfrm>
          <a:off x="1571604" y="1714488"/>
          <a:ext cx="678661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D:\md\Мои рисунки\gif1\gif\Копия (4) 22[1].gif"/>
          <p:cNvPicPr>
            <a:picLocks noChangeAspect="1" noChangeArrowheads="1" noCrop="1"/>
          </p:cNvPicPr>
          <p:nvPr/>
        </p:nvPicPr>
        <p:blipFill>
          <a:blip r:embed="rId7"/>
          <a:srcRect/>
          <a:stretch>
            <a:fillRect/>
          </a:stretch>
        </p:blipFill>
        <p:spPr bwMode="auto">
          <a:xfrm>
            <a:off x="642910" y="1785926"/>
            <a:ext cx="1857388"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graphicEl>
                                              <a:dgm id="{D7B0DB0B-3A33-4364-B814-84DAE4C4B454}"/>
                                            </p:graphicEl>
                                          </p:spTgt>
                                        </p:tgtEl>
                                        <p:attrNameLst>
                                          <p:attrName>style.visibility</p:attrName>
                                        </p:attrNameLst>
                                      </p:cBhvr>
                                      <p:to>
                                        <p:strVal val="visible"/>
                                      </p:to>
                                    </p:set>
                                    <p:anim calcmode="lin" valueType="num">
                                      <p:cBhvr additive="base">
                                        <p:cTn id="7" dur="500" fill="hold"/>
                                        <p:tgtEl>
                                          <p:spTgt spid="7">
                                            <p:graphicEl>
                                              <a:dgm id="{D7B0DB0B-3A33-4364-B814-84DAE4C4B454}"/>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D7B0DB0B-3A33-4364-B814-84DAE4C4B454}"/>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graphicEl>
                                              <a:dgm id="{5F38CF78-BDBA-49AA-9071-61A70977BA0D}"/>
                                            </p:graphicEl>
                                          </p:spTgt>
                                        </p:tgtEl>
                                        <p:attrNameLst>
                                          <p:attrName>style.visibility</p:attrName>
                                        </p:attrNameLst>
                                      </p:cBhvr>
                                      <p:to>
                                        <p:strVal val="visible"/>
                                      </p:to>
                                    </p:set>
                                    <p:anim calcmode="lin" valueType="num">
                                      <p:cBhvr additive="base">
                                        <p:cTn id="12" dur="500" fill="hold"/>
                                        <p:tgtEl>
                                          <p:spTgt spid="7">
                                            <p:graphicEl>
                                              <a:dgm id="{5F38CF78-BDBA-49AA-9071-61A70977BA0D}"/>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graphicEl>
                                              <a:dgm id="{5F38CF78-BDBA-49AA-9071-61A70977BA0D}"/>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graphicEl>
                                              <a:dgm id="{7043B967-B314-4560-891B-7AC68203FF45}"/>
                                            </p:graphicEl>
                                          </p:spTgt>
                                        </p:tgtEl>
                                        <p:attrNameLst>
                                          <p:attrName>style.visibility</p:attrName>
                                        </p:attrNameLst>
                                      </p:cBhvr>
                                      <p:to>
                                        <p:strVal val="visible"/>
                                      </p:to>
                                    </p:set>
                                    <p:anim calcmode="lin" valueType="num">
                                      <p:cBhvr additive="base">
                                        <p:cTn id="17" dur="500" fill="hold"/>
                                        <p:tgtEl>
                                          <p:spTgt spid="7">
                                            <p:graphicEl>
                                              <a:dgm id="{7043B967-B314-4560-891B-7AC68203FF45}"/>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graphicEl>
                                              <a:dgm id="{7043B967-B314-4560-891B-7AC68203FF45}"/>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
                                            <p:graphicEl>
                                              <a:dgm id="{AFDEE95C-129F-45F1-AF7F-D8E60E244DD2}"/>
                                            </p:graphicEl>
                                          </p:spTgt>
                                        </p:tgtEl>
                                        <p:attrNameLst>
                                          <p:attrName>style.visibility</p:attrName>
                                        </p:attrNameLst>
                                      </p:cBhvr>
                                      <p:to>
                                        <p:strVal val="visible"/>
                                      </p:to>
                                    </p:set>
                                    <p:anim calcmode="lin" valueType="num">
                                      <p:cBhvr additive="base">
                                        <p:cTn id="22" dur="500" fill="hold"/>
                                        <p:tgtEl>
                                          <p:spTgt spid="7">
                                            <p:graphicEl>
                                              <a:dgm id="{AFDEE95C-129F-45F1-AF7F-D8E60E244DD2}"/>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graphicEl>
                                              <a:dgm id="{AFDEE95C-129F-45F1-AF7F-D8E60E244DD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Хозяин передает собаке команды голосом:</a:t>
            </a:r>
            <a:endParaRPr lang="ru-RU" dirty="0"/>
          </a:p>
        </p:txBody>
      </p:sp>
      <p:graphicFrame>
        <p:nvGraphicFramePr>
          <p:cNvPr id="5" name="Содержимое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D:\md\Мои рисунки\gif1\анимац\40.gif"/>
          <p:cNvPicPr>
            <a:picLocks noChangeAspect="1" noChangeArrowheads="1" noCrop="1"/>
          </p:cNvPicPr>
          <p:nvPr/>
        </p:nvPicPr>
        <p:blipFill>
          <a:blip r:embed="rId7"/>
          <a:srcRect/>
          <a:stretch>
            <a:fillRect/>
          </a:stretch>
        </p:blipFill>
        <p:spPr bwMode="auto">
          <a:xfrm>
            <a:off x="500033" y="1857364"/>
            <a:ext cx="2401416" cy="16430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graphicEl>
                                              <a:dgm id="{D7B0DB0B-3A33-4364-B814-84DAE4C4B454}"/>
                                            </p:graphicEl>
                                          </p:spTgt>
                                        </p:tgtEl>
                                        <p:attrNameLst>
                                          <p:attrName>style.visibility</p:attrName>
                                        </p:attrNameLst>
                                      </p:cBhvr>
                                      <p:to>
                                        <p:strVal val="visible"/>
                                      </p:to>
                                    </p:set>
                                    <p:anim calcmode="lin" valueType="num">
                                      <p:cBhvr additive="base">
                                        <p:cTn id="7" dur="500" fill="hold"/>
                                        <p:tgtEl>
                                          <p:spTgt spid="5">
                                            <p:graphicEl>
                                              <a:dgm id="{D7B0DB0B-3A33-4364-B814-84DAE4C4B454}"/>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D7B0DB0B-3A33-4364-B814-84DAE4C4B454}"/>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graphicEl>
                                              <a:dgm id="{5F38CF78-BDBA-49AA-9071-61A70977BA0D}"/>
                                            </p:graphicEl>
                                          </p:spTgt>
                                        </p:tgtEl>
                                        <p:attrNameLst>
                                          <p:attrName>style.visibility</p:attrName>
                                        </p:attrNameLst>
                                      </p:cBhvr>
                                      <p:to>
                                        <p:strVal val="visible"/>
                                      </p:to>
                                    </p:set>
                                    <p:anim calcmode="lin" valueType="num">
                                      <p:cBhvr additive="base">
                                        <p:cTn id="12" dur="500" fill="hold"/>
                                        <p:tgtEl>
                                          <p:spTgt spid="5">
                                            <p:graphicEl>
                                              <a:dgm id="{5F38CF78-BDBA-49AA-9071-61A70977BA0D}"/>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graphicEl>
                                              <a:dgm id="{5F38CF78-BDBA-49AA-9071-61A70977BA0D}"/>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graphicEl>
                                              <a:dgm id="{7043B967-B314-4560-891B-7AC68203FF45}"/>
                                            </p:graphicEl>
                                          </p:spTgt>
                                        </p:tgtEl>
                                        <p:attrNameLst>
                                          <p:attrName>style.visibility</p:attrName>
                                        </p:attrNameLst>
                                      </p:cBhvr>
                                      <p:to>
                                        <p:strVal val="visible"/>
                                      </p:to>
                                    </p:set>
                                    <p:anim calcmode="lin" valueType="num">
                                      <p:cBhvr additive="base">
                                        <p:cTn id="17" dur="500" fill="hold"/>
                                        <p:tgtEl>
                                          <p:spTgt spid="5">
                                            <p:graphicEl>
                                              <a:dgm id="{7043B967-B314-4560-891B-7AC68203FF45}"/>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graphicEl>
                                              <a:dgm id="{7043B967-B314-4560-891B-7AC68203FF45}"/>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
                                            <p:graphicEl>
                                              <a:dgm id="{AFDEE95C-129F-45F1-AF7F-D8E60E244DD2}"/>
                                            </p:graphicEl>
                                          </p:spTgt>
                                        </p:tgtEl>
                                        <p:attrNameLst>
                                          <p:attrName>style.visibility</p:attrName>
                                        </p:attrNameLst>
                                      </p:cBhvr>
                                      <p:to>
                                        <p:strVal val="visible"/>
                                      </p:to>
                                    </p:set>
                                    <p:anim calcmode="lin" valueType="num">
                                      <p:cBhvr additive="base">
                                        <p:cTn id="22" dur="500" fill="hold"/>
                                        <p:tgtEl>
                                          <p:spTgt spid="5">
                                            <p:graphicEl>
                                              <a:dgm id="{AFDEE95C-129F-45F1-AF7F-D8E60E244DD2}"/>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graphicEl>
                                              <a:dgm id="{AFDEE95C-129F-45F1-AF7F-D8E60E244DD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Световые сигналы светофора шофер воспринимает как команды:</a:t>
            </a:r>
            <a:endParaRPr lang="ru-RU" dirty="0"/>
          </a:p>
        </p:txBody>
      </p:sp>
      <p:graphicFrame>
        <p:nvGraphicFramePr>
          <p:cNvPr id="5" name="Содержимое 4"/>
          <p:cNvGraphicFramePr>
            <a:graphicFrameLocks noGrp="1"/>
          </p:cNvGraphicFramePr>
          <p:nvPr>
            <p:ph idx="1"/>
          </p:nvPr>
        </p:nvGraphicFramePr>
        <p:xfrm>
          <a:off x="428596" y="171448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b="1" dirty="0" smtClean="0"/>
              <a:t>Алгоритм управления</a:t>
            </a:r>
            <a:endParaRPr lang="ru-RU" dirty="0"/>
          </a:p>
        </p:txBody>
      </p:sp>
      <p:sp>
        <p:nvSpPr>
          <p:cNvPr id="3" name="Содержимое 2"/>
          <p:cNvSpPr>
            <a:spLocks noGrp="1"/>
          </p:cNvSpPr>
          <p:nvPr>
            <p:ph idx="1"/>
          </p:nvPr>
        </p:nvSpPr>
        <p:spPr>
          <a:xfrm>
            <a:off x="214282" y="1214422"/>
            <a:ext cx="8715436" cy="4911741"/>
          </a:xfrm>
        </p:spPr>
        <p:txBody>
          <a:bodyPr>
            <a:noAutofit/>
          </a:bodyPr>
          <a:lstStyle/>
          <a:p>
            <a:pPr marL="268288" indent="-254000"/>
            <a:r>
              <a:rPr lang="ru-RU" sz="2200" dirty="0" smtClean="0"/>
              <a:t>Управление есть целенаправленный процесс, т. е. команды отдаются не случайным образом, а с вполне определенной целью. В простейшем случае цель может быть достигнута после выполнения одной команды. Для достижения более сложной цели бывает необходимо выполнить последовательность (серию) команд.</a:t>
            </a:r>
          </a:p>
          <a:p>
            <a:pPr marL="268288" indent="-254000"/>
            <a:r>
              <a:rPr lang="ru-RU" sz="2200" i="1" dirty="0" smtClean="0"/>
              <a:t>Последовательность команд по управлению объектом, выполнение которой приводит к достижению заранее поставленной цели, называется </a:t>
            </a:r>
            <a:r>
              <a:rPr lang="ru-RU" sz="2200" b="1" i="1" dirty="0" smtClean="0"/>
              <a:t>алгоритмом управления</a:t>
            </a:r>
            <a:r>
              <a:rPr lang="ru-RU" sz="2200" i="1" dirty="0" smtClean="0"/>
              <a:t>.</a:t>
            </a:r>
            <a:endParaRPr lang="ru-RU" sz="2200" dirty="0" smtClean="0"/>
          </a:p>
          <a:p>
            <a:pPr marL="268288" indent="-254000"/>
            <a:r>
              <a:rPr lang="ru-RU" sz="2200" dirty="0" smtClean="0"/>
              <a:t>В таком случае объект управления можно назвать </a:t>
            </a:r>
            <a:r>
              <a:rPr lang="ru-RU" sz="2200" b="1" i="1" dirty="0" smtClean="0"/>
              <a:t>исполнителем управляющего алгоритма</a:t>
            </a:r>
            <a:r>
              <a:rPr lang="ru-RU" sz="2200" dirty="0" smtClean="0"/>
              <a:t>. Значит, в приведенных выше примерах телевизор, собака, автомобиль являются исполнителями управляющих алгоритмов, направленных на вполне конкретные цели (найти интересующую передачу, выполнить определенное задание хозяина, благополучно проехать перекресток).</a:t>
            </a:r>
            <a:endParaRPr lang="ru-RU" sz="2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0044" y="1714488"/>
            <a:ext cx="8543956" cy="4429156"/>
          </a:xfrm>
        </p:spPr>
        <p:txBody>
          <a:bodyPr/>
          <a:lstStyle/>
          <a:p>
            <a:pPr marL="92075" indent="468313">
              <a:buNone/>
            </a:pPr>
            <a:r>
              <a:rPr lang="ru-RU" dirty="0" smtClean="0"/>
              <a:t>С точки зрения кибернетики взаимодействие между управляющим и управляемым объектами рассматривается как </a:t>
            </a:r>
            <a:r>
              <a:rPr lang="ru-RU" i="1" dirty="0" smtClean="0"/>
              <a:t>информационный процесс</a:t>
            </a:r>
            <a:r>
              <a:rPr lang="ru-RU" dirty="0" smtClean="0"/>
              <a:t>. С этой позиции оказалось, что самые разнообразные процессы управления в природе, технике, обществе происходят сходным образом, подчиняются одним и тем же принципам.</a:t>
            </a:r>
            <a:endParaRPr lang="ru-RU" dirty="0"/>
          </a:p>
        </p:txBody>
      </p:sp>
      <p:pic>
        <p:nvPicPr>
          <p:cNvPr id="5122" name="Picture 2" descr="D:\md\Мои рисунки\gif1\анимац\65.gif"/>
          <p:cNvPicPr>
            <a:picLocks noChangeAspect="1" noChangeArrowheads="1" noCrop="1"/>
          </p:cNvPicPr>
          <p:nvPr/>
        </p:nvPicPr>
        <p:blipFill>
          <a:blip r:embed="rId2"/>
          <a:srcRect/>
          <a:stretch>
            <a:fillRect/>
          </a:stretch>
        </p:blipFill>
        <p:spPr bwMode="auto">
          <a:xfrm>
            <a:off x="6715140" y="285728"/>
            <a:ext cx="1785950" cy="17859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Обратная связь</a:t>
            </a:r>
            <a:endParaRPr lang="ru-RU" dirty="0"/>
          </a:p>
        </p:txBody>
      </p:sp>
      <p:sp>
        <p:nvSpPr>
          <p:cNvPr id="3" name="Содержимое 2"/>
          <p:cNvSpPr>
            <a:spLocks noGrp="1"/>
          </p:cNvSpPr>
          <p:nvPr>
            <p:ph idx="1"/>
          </p:nvPr>
        </p:nvSpPr>
        <p:spPr>
          <a:xfrm>
            <a:off x="457200" y="1285860"/>
            <a:ext cx="8229600" cy="4840303"/>
          </a:xfrm>
        </p:spPr>
        <p:txBody>
          <a:bodyPr>
            <a:normAutofit fontScale="85000" lnSpcReduction="10000"/>
          </a:bodyPr>
          <a:lstStyle/>
          <a:p>
            <a:r>
              <a:rPr lang="ru-RU" dirty="0" smtClean="0"/>
              <a:t>Строго в соответствии со схемой работает только система «светофор – автомобили». Светофор «не глядя» управляет движением машин, не обращая внимания на обстановку на перекрестке.</a:t>
            </a:r>
          </a:p>
          <a:p>
            <a:r>
              <a:rPr lang="ru-RU" dirty="0" smtClean="0"/>
              <a:t>Иначе протекает процесс управления телевизором или собакой. Прежде чем отдать очередную команду, человек смотрит на состояние объекта управления, на результат выполнения предыдущей команды. Если он не нашел нужную передачу на данном канале, то он переключит телевизор на следующий канал; если собака не выполнила команду «лежать!», хозяин повторит эту команду.</a:t>
            </a:r>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a:bodyPr>
          <a:lstStyle/>
          <a:p>
            <a:r>
              <a:rPr lang="ru-RU" dirty="0" smtClean="0"/>
              <a:t>Управление происходит эффективнее, если управляющий не только отдает команды, т.е. работает </a:t>
            </a:r>
            <a:r>
              <a:rPr lang="ru-RU" b="1" i="1" dirty="0" smtClean="0"/>
              <a:t>прямая связь</a:t>
            </a:r>
            <a:r>
              <a:rPr lang="ru-RU" dirty="0" smtClean="0"/>
              <a:t>, но и принимает информацию от объекта управления о его состоянии. Этот процесс называется </a:t>
            </a:r>
            <a:r>
              <a:rPr lang="ru-RU" b="1" i="1" dirty="0" smtClean="0"/>
              <a:t>обратной связью</a:t>
            </a:r>
            <a:r>
              <a:rPr lang="ru-RU" dirty="0" smtClean="0"/>
              <a:t>.</a:t>
            </a:r>
          </a:p>
          <a:p>
            <a:r>
              <a:rPr lang="ru-RU" b="1" i="1" dirty="0" smtClean="0"/>
              <a:t>Обратная связь</a:t>
            </a:r>
            <a:r>
              <a:rPr lang="ru-RU" i="1" dirty="0" smtClean="0"/>
              <a:t> - это процесс передачи информации о состоянии объекта управления управляющему объекту.</a:t>
            </a:r>
            <a:endParaRPr lang="ru-RU" dirty="0"/>
          </a:p>
        </p:txBody>
      </p:sp>
      <p:pic>
        <p:nvPicPr>
          <p:cNvPr id="6146" name="Picture 2" descr="D:\md\Мои рисунки\gif1\Анимация\photo74[1].gif"/>
          <p:cNvPicPr>
            <a:picLocks noChangeAspect="1" noChangeArrowheads="1" noCrop="1"/>
          </p:cNvPicPr>
          <p:nvPr/>
        </p:nvPicPr>
        <p:blipFill>
          <a:blip r:embed="rId2"/>
          <a:srcRect/>
          <a:stretch>
            <a:fillRect/>
          </a:stretch>
        </p:blipFill>
        <p:spPr bwMode="auto">
          <a:xfrm>
            <a:off x="6929454" y="5286388"/>
            <a:ext cx="1786008" cy="112395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Модель управления с обратной связью</a:t>
            </a:r>
            <a:endParaRPr lang="ru-RU" dirty="0"/>
          </a:p>
        </p:txBody>
      </p:sp>
      <p:sp>
        <p:nvSpPr>
          <p:cNvPr id="4" name="Нижний колонтитул 3"/>
          <p:cNvSpPr>
            <a:spLocks noGrp="1"/>
          </p:cNvSpPr>
          <p:nvPr>
            <p:ph type="ftr" sz="quarter" idx="11"/>
          </p:nvPr>
        </p:nvSpPr>
        <p:spPr>
          <a:xfrm>
            <a:off x="3124200" y="6356350"/>
            <a:ext cx="3305188" cy="365125"/>
          </a:xfrm>
        </p:spPr>
        <p:txBody>
          <a:bodyPr/>
          <a:lstStyle/>
          <a:p>
            <a:r>
              <a:rPr lang="ru-RU" dirty="0" smtClean="0">
                <a:solidFill>
                  <a:schemeClr val="tx1"/>
                </a:solidFill>
              </a:rPr>
              <a:t>Подготовила: Сальникова Елена Глебовна</a:t>
            </a:r>
            <a:endParaRPr lang="ru-RU" dirty="0">
              <a:solidFill>
                <a:schemeClr val="tx1"/>
              </a:solidFill>
            </a:endParaRPr>
          </a:p>
        </p:txBody>
      </p:sp>
      <p:grpSp>
        <p:nvGrpSpPr>
          <p:cNvPr id="24" name="Группа 23"/>
          <p:cNvGrpSpPr/>
          <p:nvPr/>
        </p:nvGrpSpPr>
        <p:grpSpPr>
          <a:xfrm>
            <a:off x="500034" y="2357430"/>
            <a:ext cx="8429684" cy="2809236"/>
            <a:chOff x="500034" y="1785926"/>
            <a:chExt cx="8429684" cy="2809236"/>
          </a:xfrm>
        </p:grpSpPr>
        <p:grpSp>
          <p:nvGrpSpPr>
            <p:cNvPr id="5" name="Группа 4"/>
            <p:cNvGrpSpPr/>
            <p:nvPr/>
          </p:nvGrpSpPr>
          <p:grpSpPr>
            <a:xfrm>
              <a:off x="500034" y="1785926"/>
              <a:ext cx="8429684" cy="1594790"/>
              <a:chOff x="357158" y="3357562"/>
              <a:chExt cx="8429684" cy="1594790"/>
            </a:xfrm>
          </p:grpSpPr>
          <p:sp>
            <p:nvSpPr>
              <p:cNvPr id="6" name="Прямоугольник с двумя вырезанными противолежащими углами 5"/>
              <p:cNvSpPr/>
              <p:nvPr/>
            </p:nvSpPr>
            <p:spPr>
              <a:xfrm>
                <a:off x="357158" y="3714752"/>
                <a:ext cx="2857520" cy="928694"/>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3200" dirty="0" smtClean="0">
                    <a:solidFill>
                      <a:schemeClr val="tx1"/>
                    </a:solidFill>
                  </a:rPr>
                  <a:t>Управляющий объект</a:t>
                </a:r>
                <a:endParaRPr lang="ru-RU" sz="3200" dirty="0">
                  <a:solidFill>
                    <a:schemeClr val="tx1"/>
                  </a:solidFill>
                </a:endParaRPr>
              </a:p>
            </p:txBody>
          </p:sp>
          <p:sp>
            <p:nvSpPr>
              <p:cNvPr id="7" name="Прямоугольник с двумя вырезанными противолежащими углами 6"/>
              <p:cNvSpPr/>
              <p:nvPr/>
            </p:nvSpPr>
            <p:spPr>
              <a:xfrm>
                <a:off x="5929322" y="3714752"/>
                <a:ext cx="2857520" cy="928694"/>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3200" dirty="0" smtClean="0">
                    <a:solidFill>
                      <a:schemeClr val="tx1"/>
                    </a:solidFill>
                  </a:rPr>
                  <a:t>Управляемый объект</a:t>
                </a:r>
                <a:endParaRPr lang="ru-RU" sz="3200" dirty="0">
                  <a:solidFill>
                    <a:schemeClr val="tx1"/>
                  </a:solidFill>
                </a:endParaRPr>
              </a:p>
            </p:txBody>
          </p:sp>
          <p:sp>
            <p:nvSpPr>
              <p:cNvPr id="8" name="Стрелка вправо 7"/>
              <p:cNvSpPr/>
              <p:nvPr/>
            </p:nvSpPr>
            <p:spPr>
              <a:xfrm>
                <a:off x="3214678" y="3857628"/>
                <a:ext cx="2714644" cy="642942"/>
              </a:xfrm>
              <a:prstGeom prst="rightArrow">
                <a:avLst>
                  <a:gd name="adj1" fmla="val 50000"/>
                  <a:gd name="adj2" fmla="val 11709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9" name="TextBox 8"/>
              <p:cNvSpPr txBox="1"/>
              <p:nvPr/>
            </p:nvSpPr>
            <p:spPr>
              <a:xfrm>
                <a:off x="3286116" y="3357562"/>
                <a:ext cx="2428892" cy="523220"/>
              </a:xfrm>
              <a:prstGeom prst="rect">
                <a:avLst/>
              </a:prstGeom>
              <a:noFill/>
            </p:spPr>
            <p:txBody>
              <a:bodyPr wrap="square" rtlCol="0">
                <a:spAutoFit/>
              </a:bodyPr>
              <a:lstStyle/>
              <a:p>
                <a:r>
                  <a:rPr lang="ru-RU" sz="2800" dirty="0" smtClean="0"/>
                  <a:t>Управляющее</a:t>
                </a:r>
                <a:endParaRPr lang="ru-RU" sz="2800" dirty="0"/>
              </a:p>
            </p:txBody>
          </p:sp>
          <p:sp>
            <p:nvSpPr>
              <p:cNvPr id="10" name="TextBox 9"/>
              <p:cNvSpPr txBox="1"/>
              <p:nvPr/>
            </p:nvSpPr>
            <p:spPr>
              <a:xfrm>
                <a:off x="3357554" y="4429132"/>
                <a:ext cx="2143140" cy="523220"/>
              </a:xfrm>
              <a:prstGeom prst="rect">
                <a:avLst/>
              </a:prstGeom>
              <a:noFill/>
            </p:spPr>
            <p:txBody>
              <a:bodyPr wrap="square" rtlCol="0">
                <a:spAutoFit/>
              </a:bodyPr>
              <a:lstStyle/>
              <a:p>
                <a:r>
                  <a:rPr lang="ru-RU" sz="2800" dirty="0" smtClean="0"/>
                  <a:t>воздействие</a:t>
                </a:r>
                <a:endParaRPr lang="ru-RU" sz="2800" dirty="0"/>
              </a:p>
            </p:txBody>
          </p:sp>
        </p:grpSp>
        <p:grpSp>
          <p:nvGrpSpPr>
            <p:cNvPr id="23" name="Группа 22"/>
            <p:cNvGrpSpPr/>
            <p:nvPr/>
          </p:nvGrpSpPr>
          <p:grpSpPr>
            <a:xfrm>
              <a:off x="1714480" y="3071810"/>
              <a:ext cx="6286544" cy="857256"/>
              <a:chOff x="1714480" y="3071810"/>
              <a:chExt cx="6286544" cy="928694"/>
            </a:xfrm>
          </p:grpSpPr>
          <p:sp>
            <p:nvSpPr>
              <p:cNvPr id="22" name="Прямоугольник 21"/>
              <p:cNvSpPr/>
              <p:nvPr/>
            </p:nvSpPr>
            <p:spPr>
              <a:xfrm>
                <a:off x="7715272" y="3071810"/>
                <a:ext cx="285752" cy="64294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9" name="Стрелка углом вверх 18"/>
              <p:cNvSpPr/>
              <p:nvPr/>
            </p:nvSpPr>
            <p:spPr>
              <a:xfrm flipH="1">
                <a:off x="1714480" y="3071810"/>
                <a:ext cx="6286544" cy="928694"/>
              </a:xfrm>
              <a:prstGeom prst="bentUpArrow">
                <a:avLst>
                  <a:gd name="adj1" fmla="val 35663"/>
                  <a:gd name="adj2" fmla="val 25000"/>
                  <a:gd name="adj3" fmla="val 2500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grpSp>
        <p:sp>
          <p:nvSpPr>
            <p:cNvPr id="21" name="TextBox 20"/>
            <p:cNvSpPr txBox="1"/>
            <p:nvPr/>
          </p:nvSpPr>
          <p:spPr>
            <a:xfrm>
              <a:off x="3286116" y="4071942"/>
              <a:ext cx="2643206" cy="523220"/>
            </a:xfrm>
            <a:prstGeom prst="rect">
              <a:avLst/>
            </a:prstGeom>
            <a:noFill/>
          </p:spPr>
          <p:txBody>
            <a:bodyPr wrap="square" rtlCol="0">
              <a:spAutoFit/>
            </a:bodyPr>
            <a:lstStyle/>
            <a:p>
              <a:r>
                <a:rPr lang="ru-RU" sz="2800" dirty="0" smtClean="0"/>
                <a:t>Обратная связь</a:t>
              </a:r>
              <a:endParaRPr lang="ru-RU" sz="2800" dirty="0"/>
            </a:p>
          </p:txBody>
        </p:sp>
      </p:grpSp>
      <p:pic>
        <p:nvPicPr>
          <p:cNvPr id="1026" name="Picture 2" descr="D:\md\Мои рисунки\gif1\времена года\10b5.gif"/>
          <p:cNvPicPr>
            <a:picLocks noChangeAspect="1" noChangeArrowheads="1" noCrop="1"/>
          </p:cNvPicPr>
          <p:nvPr/>
        </p:nvPicPr>
        <p:blipFill>
          <a:blip r:embed="rId2"/>
          <a:srcRect/>
          <a:stretch>
            <a:fillRect/>
          </a:stretch>
        </p:blipFill>
        <p:spPr bwMode="auto">
          <a:xfrm>
            <a:off x="7215206" y="4929198"/>
            <a:ext cx="1309692" cy="130969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b="1" dirty="0" smtClean="0"/>
              <a:t>Возникновение кибернетики</a:t>
            </a:r>
            <a:endParaRPr lang="ru-RU" dirty="0"/>
          </a:p>
        </p:txBody>
      </p:sp>
      <p:sp>
        <p:nvSpPr>
          <p:cNvPr id="3" name="Содержимое 2"/>
          <p:cNvSpPr>
            <a:spLocks noGrp="1"/>
          </p:cNvSpPr>
          <p:nvPr>
            <p:ph idx="1"/>
          </p:nvPr>
        </p:nvSpPr>
        <p:spPr>
          <a:xfrm>
            <a:off x="285720" y="1357298"/>
            <a:ext cx="8643998" cy="4768865"/>
          </a:xfrm>
        </p:spPr>
        <p:txBody>
          <a:bodyPr>
            <a:noAutofit/>
          </a:bodyPr>
          <a:lstStyle/>
          <a:p>
            <a:r>
              <a:rPr lang="ru-RU" sz="2600" dirty="0" smtClean="0"/>
              <a:t>В 1948 году в США и Европе вышла книга американского математика </a:t>
            </a:r>
            <a:r>
              <a:rPr lang="ru-RU" sz="2600" dirty="0" err="1" smtClean="0"/>
              <a:t>Норберта</a:t>
            </a:r>
            <a:r>
              <a:rPr lang="ru-RU" sz="2600" dirty="0" smtClean="0"/>
              <a:t> Винера «Кибернетика, или управление и связь в животном и машине». Эта книга провозгласила рождение новой науки - кибернетики.</a:t>
            </a:r>
          </a:p>
          <a:p>
            <a:r>
              <a:rPr lang="ru-RU" sz="2600" dirty="0" smtClean="0"/>
              <a:t>Предметом изучения которой стали управление, связь и обработка информации в технике, живых организмах и человеческом обществе.</a:t>
            </a:r>
          </a:p>
          <a:p>
            <a:r>
              <a:rPr lang="ru-RU" sz="2600" dirty="0" smtClean="0"/>
              <a:t>Не случайно время появления этого научного направления совпало с созданием первых ЭВМ. Н. Винер предвидел, что использование ЭВМ для управления станет одним из важнейших их приложений.</a:t>
            </a:r>
            <a:endParaRPr lang="ru-RU" sz="2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b="1" dirty="0" smtClean="0"/>
              <a:t>Линейный алгоритм</a:t>
            </a:r>
            <a:endParaRPr lang="ru-RU" dirty="0"/>
          </a:p>
        </p:txBody>
      </p:sp>
      <p:sp>
        <p:nvSpPr>
          <p:cNvPr id="3" name="Содержимое 2"/>
          <p:cNvSpPr>
            <a:spLocks noGrp="1"/>
          </p:cNvSpPr>
          <p:nvPr>
            <p:ph sz="half" idx="1"/>
          </p:nvPr>
        </p:nvSpPr>
        <p:spPr>
          <a:xfrm>
            <a:off x="285720" y="928670"/>
            <a:ext cx="8429684" cy="1042982"/>
          </a:xfrm>
        </p:spPr>
        <p:txBody>
          <a:bodyPr>
            <a:normAutofit fontScale="92500"/>
          </a:bodyPr>
          <a:lstStyle/>
          <a:p>
            <a:pPr marL="3175" indent="468313">
              <a:buNone/>
            </a:pPr>
            <a:r>
              <a:rPr lang="ru-RU" dirty="0" smtClean="0"/>
              <a:t>Светофор «не глядя» управляет движением машин, не обращая внимания на обстановку на перекрестке</a:t>
            </a:r>
            <a:endParaRPr lang="ru-RU" dirty="0"/>
          </a:p>
        </p:txBody>
      </p:sp>
      <p:graphicFrame>
        <p:nvGraphicFramePr>
          <p:cNvPr id="7" name="Содержимое 6"/>
          <p:cNvGraphicFramePr>
            <a:graphicFrameLocks noGrp="1"/>
          </p:cNvGraphicFramePr>
          <p:nvPr>
            <p:ph sz="half" idx="2"/>
            <p:extLst>
              <p:ext uri="{D42A27DB-BD31-4B8C-83A1-F6EECF244321}">
                <p14:modId xmlns:p14="http://schemas.microsoft.com/office/powerpoint/2010/main" val="3604545144"/>
              </p:ext>
            </p:extLst>
          </p:nvPr>
        </p:nvGraphicFramePr>
        <p:xfrm>
          <a:off x="1214414" y="2143116"/>
          <a:ext cx="6572296" cy="4097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graphicEl>
                                              <a:dgm id="{741F826E-FC7D-418C-BF49-9D15D690159F}"/>
                                            </p:graphicEl>
                                          </p:spTgt>
                                        </p:tgtEl>
                                        <p:attrNameLst>
                                          <p:attrName>style.visibility</p:attrName>
                                        </p:attrNameLst>
                                      </p:cBhvr>
                                      <p:to>
                                        <p:strVal val="visible"/>
                                      </p:to>
                                    </p:set>
                                    <p:animEffect transition="in" filter="wipe(up)">
                                      <p:cBhvr>
                                        <p:cTn id="7" dur="1000"/>
                                        <p:tgtEl>
                                          <p:spTgt spid="7">
                                            <p:graphicEl>
                                              <a:dgm id="{741F826E-FC7D-418C-BF49-9D15D690159F}"/>
                                            </p:graphic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graphicEl>
                                              <a:dgm id="{207C8DE6-688A-43B6-AF19-AD2C771F180B}"/>
                                            </p:graphicEl>
                                          </p:spTgt>
                                        </p:tgtEl>
                                        <p:attrNameLst>
                                          <p:attrName>style.visibility</p:attrName>
                                        </p:attrNameLst>
                                      </p:cBhvr>
                                      <p:to>
                                        <p:strVal val="visible"/>
                                      </p:to>
                                    </p:set>
                                    <p:animEffect transition="in" filter="wipe(up)">
                                      <p:cBhvr>
                                        <p:cTn id="11" dur="1000"/>
                                        <p:tgtEl>
                                          <p:spTgt spid="7">
                                            <p:graphicEl>
                                              <a:dgm id="{207C8DE6-688A-43B6-AF19-AD2C771F180B}"/>
                                            </p:graphic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7">
                                            <p:graphicEl>
                                              <a:dgm id="{3CB03CFE-CD46-4755-AB55-CF244E4026BB}"/>
                                            </p:graphicEl>
                                          </p:spTgt>
                                        </p:tgtEl>
                                        <p:attrNameLst>
                                          <p:attrName>style.visibility</p:attrName>
                                        </p:attrNameLst>
                                      </p:cBhvr>
                                      <p:to>
                                        <p:strVal val="visible"/>
                                      </p:to>
                                    </p:set>
                                    <p:animEffect transition="in" filter="wipe(right)">
                                      <p:cBhvr>
                                        <p:cTn id="14" dur="1000"/>
                                        <p:tgtEl>
                                          <p:spTgt spid="7">
                                            <p:graphicEl>
                                              <a:dgm id="{3CB03CFE-CD46-4755-AB55-CF244E4026BB}"/>
                                            </p:graphicEl>
                                          </p:spTgt>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graphicEl>
                                              <a:dgm id="{AB06CD7E-CDC1-47D0-952B-0C40B5DD2C03}"/>
                                            </p:graphicEl>
                                          </p:spTgt>
                                        </p:tgtEl>
                                        <p:attrNameLst>
                                          <p:attrName>style.visibility</p:attrName>
                                        </p:attrNameLst>
                                      </p:cBhvr>
                                      <p:to>
                                        <p:strVal val="visible"/>
                                      </p:to>
                                    </p:set>
                                    <p:animEffect transition="in" filter="wipe(up)">
                                      <p:cBhvr>
                                        <p:cTn id="18" dur="1000"/>
                                        <p:tgtEl>
                                          <p:spTgt spid="7">
                                            <p:graphicEl>
                                              <a:dgm id="{AB06CD7E-CDC1-47D0-952B-0C40B5DD2C03}"/>
                                            </p:graphicEl>
                                          </p:spTgt>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7">
                                            <p:graphicEl>
                                              <a:dgm id="{8ECA2EEF-FB99-4801-8408-98E02B5942F6}"/>
                                            </p:graphicEl>
                                          </p:spTgt>
                                        </p:tgtEl>
                                        <p:attrNameLst>
                                          <p:attrName>style.visibility</p:attrName>
                                        </p:attrNameLst>
                                      </p:cBhvr>
                                      <p:to>
                                        <p:strVal val="visible"/>
                                      </p:to>
                                    </p:set>
                                    <p:animEffect transition="in" filter="wipe(left)">
                                      <p:cBhvr>
                                        <p:cTn id="22" dur="1000"/>
                                        <p:tgtEl>
                                          <p:spTgt spid="7">
                                            <p:graphicEl>
                                              <a:dgm id="{8ECA2EEF-FB99-4801-8408-98E02B5942F6}"/>
                                            </p:graphicEl>
                                          </p:spTgt>
                                        </p:tgtEl>
                                      </p:cBhvr>
                                    </p:animEffect>
                                  </p:childTnLst>
                                </p:cTn>
                              </p:par>
                            </p:childTnLst>
                          </p:cTn>
                        </p:par>
                        <p:par>
                          <p:cTn id="23" fill="hold">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7">
                                            <p:graphicEl>
                                              <a:dgm id="{FCA1A828-47BB-4B7A-B11F-A741EC076B37}"/>
                                            </p:graphicEl>
                                          </p:spTgt>
                                        </p:tgtEl>
                                        <p:attrNameLst>
                                          <p:attrName>style.visibility</p:attrName>
                                        </p:attrNameLst>
                                      </p:cBhvr>
                                      <p:to>
                                        <p:strVal val="visible"/>
                                      </p:to>
                                    </p:set>
                                    <p:animEffect transition="in" filter="wipe(up)">
                                      <p:cBhvr>
                                        <p:cTn id="26" dur="1000"/>
                                        <p:tgtEl>
                                          <p:spTgt spid="7">
                                            <p:graphicEl>
                                              <a:dgm id="{FCA1A828-47BB-4B7A-B11F-A741EC076B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t>Алгоритм с ветвлением</a:t>
            </a:r>
          </a:p>
        </p:txBody>
      </p:sp>
      <p:sp>
        <p:nvSpPr>
          <p:cNvPr id="5" name="Содержимое 2"/>
          <p:cNvSpPr>
            <a:spLocks noGrp="1"/>
          </p:cNvSpPr>
          <p:nvPr>
            <p:ph idx="1"/>
          </p:nvPr>
        </p:nvSpPr>
        <p:spPr/>
        <p:txBody>
          <a:bodyPr>
            <a:normAutofit fontScale="92500" lnSpcReduction="10000"/>
          </a:bodyPr>
          <a:lstStyle/>
          <a:p>
            <a:pPr marL="3175" indent="379413">
              <a:buNone/>
            </a:pPr>
            <a:r>
              <a:rPr lang="ru-RU" dirty="0" smtClean="0"/>
              <a:t>Если вместо светофора на перекрестке дорог работает </a:t>
            </a:r>
            <a:r>
              <a:rPr lang="ru-RU" dirty="0" smtClean="0">
                <a:solidFill>
                  <a:srgbClr val="FF0000"/>
                </a:solidFill>
              </a:rPr>
              <a:t>полицейский-регулировщик</a:t>
            </a:r>
            <a:r>
              <a:rPr lang="ru-RU" dirty="0" smtClean="0"/>
              <a:t>, то управление движением станет более рациональным. Регулировщик следит за скоплением машин на пересекающихся дорогах и дает «зеленую улицу» в том направлении, в котором в данный момент это нужнее. Нередко из-за «безмозглого» управления светофора на дорогах возникают «пробки». И тут непременно приходит на помощь регулировщик.</a:t>
            </a:r>
          </a:p>
          <a:p>
            <a:endParaRPr lang="ru-RU" dirty="0"/>
          </a:p>
        </p:txBody>
      </p:sp>
      <p:pic>
        <p:nvPicPr>
          <p:cNvPr id="6" name="Picture 2" descr="D:\md\Мои рисунки\gif1\времена года\12b4.gif"/>
          <p:cNvPicPr>
            <a:picLocks noChangeAspect="1" noChangeArrowheads="1" noCrop="1"/>
          </p:cNvPicPr>
          <p:nvPr/>
        </p:nvPicPr>
        <p:blipFill>
          <a:blip r:embed="rId2"/>
          <a:srcRect/>
          <a:stretch>
            <a:fillRect/>
          </a:stretch>
        </p:blipFill>
        <p:spPr bwMode="auto">
          <a:xfrm>
            <a:off x="7715272" y="2143116"/>
            <a:ext cx="1143006" cy="1143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Алгоритм с ветвлением</a:t>
            </a:r>
            <a:endParaRPr lang="ru-RU" dirty="0"/>
          </a:p>
        </p:txBody>
      </p:sp>
      <p:graphicFrame>
        <p:nvGraphicFramePr>
          <p:cNvPr id="5" name="Содержимое 4"/>
          <p:cNvGraphicFramePr>
            <a:graphicFrameLocks noGrp="1"/>
          </p:cNvGraphicFramePr>
          <p:nvPr>
            <p:ph idx="1"/>
          </p:nvPr>
        </p:nvGraphicFramePr>
        <p:xfrm>
          <a:off x="428596" y="1357298"/>
          <a:ext cx="8229600" cy="505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graphicEl>
                                              <a:dgm id="{A32A95DC-EEA5-497B-94F7-AA5B35EF3A14}"/>
                                            </p:graphicEl>
                                          </p:spTgt>
                                        </p:tgtEl>
                                        <p:attrNameLst>
                                          <p:attrName>style.visibility</p:attrName>
                                        </p:attrNameLst>
                                      </p:cBhvr>
                                      <p:to>
                                        <p:strVal val="visible"/>
                                      </p:to>
                                    </p:set>
                                    <p:anim calcmode="lin" valueType="num">
                                      <p:cBhvr additive="base">
                                        <p:cTn id="7" dur="500" fill="hold"/>
                                        <p:tgtEl>
                                          <p:spTgt spid="5">
                                            <p:graphicEl>
                                              <a:dgm id="{A32A95DC-EEA5-497B-94F7-AA5B35EF3A14}"/>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A32A95DC-EEA5-497B-94F7-AA5B35EF3A14}"/>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graphicEl>
                                              <a:dgm id="{3234FB75-AF10-4414-AF86-09A3E9A87E6B}"/>
                                            </p:graphicEl>
                                          </p:spTgt>
                                        </p:tgtEl>
                                        <p:attrNameLst>
                                          <p:attrName>style.visibility</p:attrName>
                                        </p:attrNameLst>
                                      </p:cBhvr>
                                      <p:to>
                                        <p:strVal val="visible"/>
                                      </p:to>
                                    </p:set>
                                    <p:anim calcmode="lin" valueType="num">
                                      <p:cBhvr additive="base">
                                        <p:cTn id="11" dur="500" fill="hold"/>
                                        <p:tgtEl>
                                          <p:spTgt spid="5">
                                            <p:graphicEl>
                                              <a:dgm id="{3234FB75-AF10-4414-AF86-09A3E9A87E6B}"/>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graphicEl>
                                              <a:dgm id="{3234FB75-AF10-4414-AF86-09A3E9A87E6B}"/>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5">
                                            <p:graphicEl>
                                              <a:dgm id="{6DF2AEA4-ACEC-436C-95BB-6FD18DD57FD4}"/>
                                            </p:graphicEl>
                                          </p:spTgt>
                                        </p:tgtEl>
                                        <p:attrNameLst>
                                          <p:attrName>style.visibility</p:attrName>
                                        </p:attrNameLst>
                                      </p:cBhvr>
                                      <p:to>
                                        <p:strVal val="visible"/>
                                      </p:to>
                                    </p:set>
                                    <p:anim calcmode="lin" valueType="num">
                                      <p:cBhvr additive="base">
                                        <p:cTn id="16" dur="500" fill="hold"/>
                                        <p:tgtEl>
                                          <p:spTgt spid="5">
                                            <p:graphicEl>
                                              <a:dgm id="{6DF2AEA4-ACEC-436C-95BB-6FD18DD57FD4}"/>
                                            </p:graphic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5">
                                            <p:graphicEl>
                                              <a:dgm id="{6DF2AEA4-ACEC-436C-95BB-6FD18DD57FD4}"/>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graphicEl>
                                              <a:dgm id="{A4217620-3877-4A0B-82FD-BB93C75187B4}"/>
                                            </p:graphicEl>
                                          </p:spTgt>
                                        </p:tgtEl>
                                        <p:attrNameLst>
                                          <p:attrName>style.visibility</p:attrName>
                                        </p:attrNameLst>
                                      </p:cBhvr>
                                      <p:to>
                                        <p:strVal val="visible"/>
                                      </p:to>
                                    </p:set>
                                    <p:anim calcmode="lin" valueType="num">
                                      <p:cBhvr additive="base">
                                        <p:cTn id="20" dur="500" fill="hold"/>
                                        <p:tgtEl>
                                          <p:spTgt spid="5">
                                            <p:graphicEl>
                                              <a:dgm id="{A4217620-3877-4A0B-82FD-BB93C75187B4}"/>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graphicEl>
                                              <a:dgm id="{A4217620-3877-4A0B-82FD-BB93C75187B4}"/>
                                            </p:graphic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5">
                                            <p:graphicEl>
                                              <a:dgm id="{5E1D5BFF-2B0D-49DD-A3E6-C288AEBE6E46}"/>
                                            </p:graphicEl>
                                          </p:spTgt>
                                        </p:tgtEl>
                                        <p:attrNameLst>
                                          <p:attrName>style.visibility</p:attrName>
                                        </p:attrNameLst>
                                      </p:cBhvr>
                                      <p:to>
                                        <p:strVal val="visible"/>
                                      </p:to>
                                    </p:set>
                                    <p:anim calcmode="lin" valueType="num">
                                      <p:cBhvr additive="base">
                                        <p:cTn id="25" dur="500" fill="hold"/>
                                        <p:tgtEl>
                                          <p:spTgt spid="5">
                                            <p:graphicEl>
                                              <a:dgm id="{5E1D5BFF-2B0D-49DD-A3E6-C288AEBE6E46}"/>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graphicEl>
                                              <a:dgm id="{5E1D5BFF-2B0D-49DD-A3E6-C288AEBE6E46}"/>
                                            </p:graphic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graphicEl>
                                              <a:dgm id="{F2C83A63-0D15-48D5-9228-8E558B603402}"/>
                                            </p:graphicEl>
                                          </p:spTgt>
                                        </p:tgtEl>
                                        <p:attrNameLst>
                                          <p:attrName>style.visibility</p:attrName>
                                        </p:attrNameLst>
                                      </p:cBhvr>
                                      <p:to>
                                        <p:strVal val="visible"/>
                                      </p:to>
                                    </p:set>
                                    <p:anim calcmode="lin" valueType="num">
                                      <p:cBhvr additive="base">
                                        <p:cTn id="29" dur="500" fill="hold"/>
                                        <p:tgtEl>
                                          <p:spTgt spid="5">
                                            <p:graphicEl>
                                              <a:dgm id="{F2C83A63-0D15-48D5-9228-8E558B603402}"/>
                                            </p:graphic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graphicEl>
                                              <a:dgm id="{F2C83A63-0D15-48D5-9228-8E558B603402}"/>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ru-RU" dirty="0" smtClean="0"/>
              <a:t>Циклический алгоритм</a:t>
            </a:r>
            <a:endParaRPr lang="ru-RU" dirty="0"/>
          </a:p>
        </p:txBody>
      </p:sp>
      <p:graphicFrame>
        <p:nvGraphicFramePr>
          <p:cNvPr id="7" name="Содержимое 6"/>
          <p:cNvGraphicFramePr>
            <a:graphicFrameLocks noGrp="1"/>
          </p:cNvGraphicFramePr>
          <p:nvPr>
            <p:ph idx="1"/>
          </p:nvPr>
        </p:nvGraphicFramePr>
        <p:xfrm>
          <a:off x="457200" y="1285860"/>
          <a:ext cx="8229600" cy="484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graphicEl>
                                              <a:dgm id="{C93436F0-8960-46F5-8140-3D53C8B84AEE}"/>
                                            </p:graphicEl>
                                          </p:spTgt>
                                        </p:tgtEl>
                                        <p:attrNameLst>
                                          <p:attrName>style.visibility</p:attrName>
                                        </p:attrNameLst>
                                      </p:cBhvr>
                                      <p:to>
                                        <p:strVal val="visible"/>
                                      </p:to>
                                    </p:set>
                                    <p:anim calcmode="lin" valueType="num">
                                      <p:cBhvr additive="base">
                                        <p:cTn id="7" dur="500" fill="hold"/>
                                        <p:tgtEl>
                                          <p:spTgt spid="7">
                                            <p:graphicEl>
                                              <a:dgm id="{C93436F0-8960-46F5-8140-3D53C8B84AEE}"/>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C93436F0-8960-46F5-8140-3D53C8B84AEE}"/>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graphicEl>
                                              <a:dgm id="{2B35797B-F0F1-4B10-984D-29B6768AC29D}"/>
                                            </p:graphicEl>
                                          </p:spTgt>
                                        </p:tgtEl>
                                        <p:attrNameLst>
                                          <p:attrName>style.visibility</p:attrName>
                                        </p:attrNameLst>
                                      </p:cBhvr>
                                      <p:to>
                                        <p:strVal val="visible"/>
                                      </p:to>
                                    </p:set>
                                    <p:anim calcmode="lin" valueType="num">
                                      <p:cBhvr additive="base">
                                        <p:cTn id="11" dur="500" fill="hold"/>
                                        <p:tgtEl>
                                          <p:spTgt spid="7">
                                            <p:graphicEl>
                                              <a:dgm id="{2B35797B-F0F1-4B10-984D-29B6768AC29D}"/>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graphicEl>
                                              <a:dgm id="{2B35797B-F0F1-4B10-984D-29B6768AC29D}"/>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7">
                                            <p:graphicEl>
                                              <a:dgm id="{719BF277-7436-46ED-B7CD-94F59BECC127}"/>
                                            </p:graphicEl>
                                          </p:spTgt>
                                        </p:tgtEl>
                                        <p:attrNameLst>
                                          <p:attrName>style.visibility</p:attrName>
                                        </p:attrNameLst>
                                      </p:cBhvr>
                                      <p:to>
                                        <p:strVal val="visible"/>
                                      </p:to>
                                    </p:set>
                                    <p:anim calcmode="lin" valueType="num">
                                      <p:cBhvr additive="base">
                                        <p:cTn id="16" dur="500" fill="hold"/>
                                        <p:tgtEl>
                                          <p:spTgt spid="7">
                                            <p:graphicEl>
                                              <a:dgm id="{719BF277-7436-46ED-B7CD-94F59BECC127}"/>
                                            </p:graphic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graphicEl>
                                              <a:dgm id="{719BF277-7436-46ED-B7CD-94F59BECC127}"/>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7">
                                            <p:graphicEl>
                                              <a:dgm id="{5F9C0420-7948-49C0-B9B1-E2B9BB38D6C7}"/>
                                            </p:graphicEl>
                                          </p:spTgt>
                                        </p:tgtEl>
                                        <p:attrNameLst>
                                          <p:attrName>style.visibility</p:attrName>
                                        </p:attrNameLst>
                                      </p:cBhvr>
                                      <p:to>
                                        <p:strVal val="visible"/>
                                      </p:to>
                                    </p:set>
                                    <p:anim calcmode="lin" valueType="num">
                                      <p:cBhvr additive="base">
                                        <p:cTn id="20" dur="500" fill="hold"/>
                                        <p:tgtEl>
                                          <p:spTgt spid="7">
                                            <p:graphicEl>
                                              <a:dgm id="{5F9C0420-7948-49C0-B9B1-E2B9BB38D6C7}"/>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graphicEl>
                                              <a:dgm id="{5F9C0420-7948-49C0-B9B1-E2B9BB38D6C7}"/>
                                            </p:graphic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7">
                                            <p:graphicEl>
                                              <a:dgm id="{84212049-818A-462D-B450-B656C3B6E79D}"/>
                                            </p:graphicEl>
                                          </p:spTgt>
                                        </p:tgtEl>
                                        <p:attrNameLst>
                                          <p:attrName>style.visibility</p:attrName>
                                        </p:attrNameLst>
                                      </p:cBhvr>
                                      <p:to>
                                        <p:strVal val="visible"/>
                                      </p:to>
                                    </p:set>
                                    <p:anim calcmode="lin" valueType="num">
                                      <p:cBhvr additive="base">
                                        <p:cTn id="25" dur="500" fill="hold"/>
                                        <p:tgtEl>
                                          <p:spTgt spid="7">
                                            <p:graphicEl>
                                              <a:dgm id="{84212049-818A-462D-B450-B656C3B6E79D}"/>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graphicEl>
                                              <a:dgm id="{84212049-818A-462D-B450-B656C3B6E79D}"/>
                                            </p:graphic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
                                            <p:graphicEl>
                                              <a:dgm id="{184B37A2-2DE8-424D-AB27-93A52C3C8264}"/>
                                            </p:graphicEl>
                                          </p:spTgt>
                                        </p:tgtEl>
                                        <p:attrNameLst>
                                          <p:attrName>style.visibility</p:attrName>
                                        </p:attrNameLst>
                                      </p:cBhvr>
                                      <p:to>
                                        <p:strVal val="visible"/>
                                      </p:to>
                                    </p:set>
                                    <p:anim calcmode="lin" valueType="num">
                                      <p:cBhvr additive="base">
                                        <p:cTn id="29" dur="500" fill="hold"/>
                                        <p:tgtEl>
                                          <p:spTgt spid="7">
                                            <p:graphicEl>
                                              <a:dgm id="{184B37A2-2DE8-424D-AB27-93A52C3C8264}"/>
                                            </p:graphic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
                                            <p:graphicEl>
                                              <a:dgm id="{184B37A2-2DE8-424D-AB27-93A52C3C8264}"/>
                                            </p:graphic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7">
                                            <p:graphicEl>
                                              <a:dgm id="{5B8C680C-D9C8-46D9-B36C-2256C4CB82F2}"/>
                                            </p:graphicEl>
                                          </p:spTgt>
                                        </p:tgtEl>
                                        <p:attrNameLst>
                                          <p:attrName>style.visibility</p:attrName>
                                        </p:attrNameLst>
                                      </p:cBhvr>
                                      <p:to>
                                        <p:strVal val="visible"/>
                                      </p:to>
                                    </p:set>
                                    <p:anim calcmode="lin" valueType="num">
                                      <p:cBhvr additive="base">
                                        <p:cTn id="34" dur="500" fill="hold"/>
                                        <p:tgtEl>
                                          <p:spTgt spid="7">
                                            <p:graphicEl>
                                              <a:dgm id="{5B8C680C-D9C8-46D9-B36C-2256C4CB82F2}"/>
                                            </p:graphic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7">
                                            <p:graphicEl>
                                              <a:dgm id="{5B8C680C-D9C8-46D9-B36C-2256C4CB82F2}"/>
                                            </p:graphicEl>
                                          </p:spTgt>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graphicEl>
                                              <a:dgm id="{CDDBFF4D-EDF9-4A29-AD51-40F63D35A2F8}"/>
                                            </p:graphicEl>
                                          </p:spTgt>
                                        </p:tgtEl>
                                        <p:attrNameLst>
                                          <p:attrName>style.visibility</p:attrName>
                                        </p:attrNameLst>
                                      </p:cBhvr>
                                      <p:to>
                                        <p:strVal val="visible"/>
                                      </p:to>
                                    </p:set>
                                    <p:anim calcmode="lin" valueType="num">
                                      <p:cBhvr additive="base">
                                        <p:cTn id="38" dur="500" fill="hold"/>
                                        <p:tgtEl>
                                          <p:spTgt spid="7">
                                            <p:graphicEl>
                                              <a:dgm id="{CDDBFF4D-EDF9-4A29-AD51-40F63D35A2F8}"/>
                                            </p:graphic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
                                            <p:graphicEl>
                                              <a:dgm id="{CDDBFF4D-EDF9-4A29-AD51-40F63D35A2F8}"/>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85794"/>
            <a:ext cx="8643998" cy="5286412"/>
          </a:xfrm>
        </p:spPr>
        <p:txBody>
          <a:bodyPr>
            <a:normAutofit/>
          </a:bodyPr>
          <a:lstStyle/>
          <a:p>
            <a:r>
              <a:rPr lang="ru-RU" dirty="0" smtClean="0"/>
              <a:t>В варианте управления </a:t>
            </a:r>
            <a:r>
              <a:rPr lang="ru-RU" i="1" dirty="0" smtClean="0"/>
              <a:t>без обратной связи</a:t>
            </a:r>
            <a:r>
              <a:rPr lang="ru-RU" dirty="0" smtClean="0"/>
              <a:t> алгоритм может представлять собой только </a:t>
            </a:r>
            <a:r>
              <a:rPr lang="ru-RU" i="1" dirty="0" smtClean="0"/>
              <a:t>однозначную (линейную) последовательность команд</a:t>
            </a:r>
            <a:r>
              <a:rPr lang="ru-RU" dirty="0" smtClean="0"/>
              <a:t>. </a:t>
            </a:r>
          </a:p>
          <a:p>
            <a:r>
              <a:rPr lang="ru-RU" dirty="0" smtClean="0"/>
              <a:t>При наличии обратной связи и "интеллектуального" управляющего объекта алгоритмы управления могут иметь сложную структуру, содержащую альтернативные команды (ветвления) и повторяющиеся команды (циклы)</a:t>
            </a:r>
          </a:p>
        </p:txBody>
      </p:sp>
      <p:pic>
        <p:nvPicPr>
          <p:cNvPr id="3074" name="Picture 2" descr="D:\md\Мои рисунки\gif1\времена года\13b3.gif"/>
          <p:cNvPicPr>
            <a:picLocks noChangeAspect="1" noChangeArrowheads="1" noCrop="1"/>
          </p:cNvPicPr>
          <p:nvPr/>
        </p:nvPicPr>
        <p:blipFill>
          <a:blip r:embed="rId2"/>
          <a:srcRect/>
          <a:stretch>
            <a:fillRect/>
          </a:stretch>
        </p:blipFill>
        <p:spPr bwMode="auto">
          <a:xfrm>
            <a:off x="6786578" y="2000240"/>
            <a:ext cx="1721236" cy="114300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Системы управления</a:t>
            </a:r>
            <a:endParaRPr lang="ru-RU" dirty="0"/>
          </a:p>
        </p:txBody>
      </p:sp>
      <p:graphicFrame>
        <p:nvGraphicFramePr>
          <p:cNvPr id="7" name="Содержимое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graphicEl>
                                              <a:dgm id="{AB0F5FD3-7FF3-4E4F-A344-05191F7E64D7}"/>
                                            </p:graphicEl>
                                          </p:spTgt>
                                        </p:tgtEl>
                                        <p:attrNameLst>
                                          <p:attrName>style.visibility</p:attrName>
                                        </p:attrNameLst>
                                      </p:cBhvr>
                                      <p:to>
                                        <p:strVal val="visible"/>
                                      </p:to>
                                    </p:set>
                                    <p:anim calcmode="lin" valueType="num">
                                      <p:cBhvr additive="base">
                                        <p:cTn id="7" dur="500" fill="hold"/>
                                        <p:tgtEl>
                                          <p:spTgt spid="7">
                                            <p:graphicEl>
                                              <a:dgm id="{AB0F5FD3-7FF3-4E4F-A344-05191F7E64D7}"/>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AB0F5FD3-7FF3-4E4F-A344-05191F7E64D7}"/>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graphicEl>
                                              <a:dgm id="{2DD24363-E9D7-45C4-93F0-9D21BEA2BEF0}"/>
                                            </p:graphicEl>
                                          </p:spTgt>
                                        </p:tgtEl>
                                        <p:attrNameLst>
                                          <p:attrName>style.visibility</p:attrName>
                                        </p:attrNameLst>
                                      </p:cBhvr>
                                      <p:to>
                                        <p:strVal val="visible"/>
                                      </p:to>
                                    </p:set>
                                    <p:anim calcmode="lin" valueType="num">
                                      <p:cBhvr additive="base">
                                        <p:cTn id="12" dur="500" fill="hold"/>
                                        <p:tgtEl>
                                          <p:spTgt spid="7">
                                            <p:graphicEl>
                                              <a:dgm id="{2DD24363-E9D7-45C4-93F0-9D21BEA2BEF0}"/>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graphicEl>
                                              <a:dgm id="{2DD24363-E9D7-45C4-93F0-9D21BEA2BEF0}"/>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graphicEl>
                                              <a:dgm id="{7879560F-A209-4C68-9D94-2CA8CD83B475}"/>
                                            </p:graphicEl>
                                          </p:spTgt>
                                        </p:tgtEl>
                                        <p:attrNameLst>
                                          <p:attrName>style.visibility</p:attrName>
                                        </p:attrNameLst>
                                      </p:cBhvr>
                                      <p:to>
                                        <p:strVal val="visible"/>
                                      </p:to>
                                    </p:set>
                                    <p:anim calcmode="lin" valueType="num">
                                      <p:cBhvr additive="base">
                                        <p:cTn id="17" dur="500" fill="hold"/>
                                        <p:tgtEl>
                                          <p:spTgt spid="7">
                                            <p:graphicEl>
                                              <a:dgm id="{7879560F-A209-4C68-9D94-2CA8CD83B475}"/>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graphicEl>
                                              <a:dgm id="{7879560F-A209-4C68-9D94-2CA8CD83B475}"/>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
                                            <p:graphicEl>
                                              <a:dgm id="{1E8B01D3-11C3-4934-AD4D-0AD989B7A090}"/>
                                            </p:graphicEl>
                                          </p:spTgt>
                                        </p:tgtEl>
                                        <p:attrNameLst>
                                          <p:attrName>style.visibility</p:attrName>
                                        </p:attrNameLst>
                                      </p:cBhvr>
                                      <p:to>
                                        <p:strVal val="visible"/>
                                      </p:to>
                                    </p:set>
                                    <p:anim calcmode="lin" valueType="num">
                                      <p:cBhvr additive="base">
                                        <p:cTn id="22" dur="500" fill="hold"/>
                                        <p:tgtEl>
                                          <p:spTgt spid="7">
                                            <p:graphicEl>
                                              <a:dgm id="{1E8B01D3-11C3-4934-AD4D-0AD989B7A090}"/>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graphicEl>
                                              <a:dgm id="{1E8B01D3-11C3-4934-AD4D-0AD989B7A09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268931"/>
          </a:xfrm>
        </p:spPr>
        <p:txBody>
          <a:bodyPr>
            <a:normAutofit/>
          </a:bodyPr>
          <a:lstStyle/>
          <a:p>
            <a:r>
              <a:rPr lang="ru-RU" sz="3600" dirty="0" smtClean="0"/>
              <a:t> </a:t>
            </a:r>
            <a:r>
              <a:rPr lang="ru-RU" sz="3600" b="1" dirty="0" smtClean="0"/>
              <a:t>Обратная связь</a:t>
            </a:r>
            <a:r>
              <a:rPr lang="ru-RU" sz="3600" dirty="0" smtClean="0"/>
              <a:t>,</a:t>
            </a:r>
            <a:r>
              <a:rPr lang="ru-RU" sz="3600" b="1" dirty="0" smtClean="0"/>
              <a:t> </a:t>
            </a:r>
            <a:r>
              <a:rPr lang="ru-RU" sz="3600" dirty="0" smtClean="0"/>
              <a:t>обратное воздействие результатов процесса на его протекание или управляемого процесса на управляющий орган. </a:t>
            </a:r>
          </a:p>
          <a:p>
            <a:r>
              <a:rPr lang="ru-RU" sz="3600" dirty="0" smtClean="0"/>
              <a:t>Обратная связь характеризует системы регулирования и управления в живой природе, обществе и технике. </a:t>
            </a:r>
          </a:p>
        </p:txBody>
      </p:sp>
      <p:pic>
        <p:nvPicPr>
          <p:cNvPr id="4099" name="Picture 3" descr="D:\md\Мои рисунки\gif1\времена года\tiedye.gif"/>
          <p:cNvPicPr>
            <a:picLocks noChangeAspect="1" noChangeArrowheads="1" noCrop="1"/>
          </p:cNvPicPr>
          <p:nvPr/>
        </p:nvPicPr>
        <p:blipFill>
          <a:blip r:embed="rId2"/>
          <a:srcRect/>
          <a:stretch>
            <a:fillRect/>
          </a:stretch>
        </p:blipFill>
        <p:spPr bwMode="auto">
          <a:xfrm>
            <a:off x="7072330" y="4714884"/>
            <a:ext cx="1643068" cy="164306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Обратная связь</a:t>
            </a:r>
            <a:endParaRPr lang="ru-RU" dirty="0"/>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970794930"/>
              </p:ext>
            </p:extLst>
          </p:nvPr>
        </p:nvGraphicFramePr>
        <p:xfrm>
          <a:off x="0" y="16002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graphicEl>
                                              <a:dgm id="{0F22DE89-4538-4273-8800-FD2BBD0EA081}"/>
                                            </p:graphicEl>
                                          </p:spTgt>
                                        </p:tgtEl>
                                        <p:attrNameLst>
                                          <p:attrName>style.visibility</p:attrName>
                                        </p:attrNameLst>
                                      </p:cBhvr>
                                      <p:to>
                                        <p:strVal val="visible"/>
                                      </p:to>
                                    </p:set>
                                    <p:anim calcmode="lin" valueType="num">
                                      <p:cBhvr additive="base">
                                        <p:cTn id="7" dur="500" fill="hold"/>
                                        <p:tgtEl>
                                          <p:spTgt spid="5">
                                            <p:graphicEl>
                                              <a:dgm id="{0F22DE89-4538-4273-8800-FD2BBD0EA081}"/>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0F22DE89-4538-4273-8800-FD2BBD0EA081}"/>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graphicEl>
                                              <a:dgm id="{28487313-FE91-4383-8A5E-ABE3CBA69A77}"/>
                                            </p:graphicEl>
                                          </p:spTgt>
                                        </p:tgtEl>
                                        <p:attrNameLst>
                                          <p:attrName>style.visibility</p:attrName>
                                        </p:attrNameLst>
                                      </p:cBhvr>
                                      <p:to>
                                        <p:strVal val="visible"/>
                                      </p:to>
                                    </p:set>
                                    <p:anim calcmode="lin" valueType="num">
                                      <p:cBhvr additive="base">
                                        <p:cTn id="12" dur="500" fill="hold"/>
                                        <p:tgtEl>
                                          <p:spTgt spid="5">
                                            <p:graphicEl>
                                              <a:dgm id="{28487313-FE91-4383-8A5E-ABE3CBA69A77}"/>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graphicEl>
                                              <a:dgm id="{28487313-FE91-4383-8A5E-ABE3CBA69A77}"/>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graphicEl>
                                              <a:dgm id="{4DDD2AAA-F77C-417D-8AE7-B72A9134676F}"/>
                                            </p:graphicEl>
                                          </p:spTgt>
                                        </p:tgtEl>
                                        <p:attrNameLst>
                                          <p:attrName>style.visibility</p:attrName>
                                        </p:attrNameLst>
                                      </p:cBhvr>
                                      <p:to>
                                        <p:strVal val="visible"/>
                                      </p:to>
                                    </p:set>
                                    <p:anim calcmode="lin" valueType="num">
                                      <p:cBhvr additive="base">
                                        <p:cTn id="17" dur="500" fill="hold"/>
                                        <p:tgtEl>
                                          <p:spTgt spid="5">
                                            <p:graphicEl>
                                              <a:dgm id="{4DDD2AAA-F77C-417D-8AE7-B72A9134676F}"/>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graphicEl>
                                              <a:dgm id="{4DDD2AAA-F77C-417D-8AE7-B72A9134676F}"/>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
                                            <p:graphicEl>
                                              <a:dgm id="{5A194BF1-D26D-4B3C-BD31-E84540D99010}"/>
                                            </p:graphicEl>
                                          </p:spTgt>
                                        </p:tgtEl>
                                        <p:attrNameLst>
                                          <p:attrName>style.visibility</p:attrName>
                                        </p:attrNameLst>
                                      </p:cBhvr>
                                      <p:to>
                                        <p:strVal val="visible"/>
                                      </p:to>
                                    </p:set>
                                    <p:anim calcmode="lin" valueType="num">
                                      <p:cBhvr additive="base">
                                        <p:cTn id="22" dur="500" fill="hold"/>
                                        <p:tgtEl>
                                          <p:spTgt spid="5">
                                            <p:graphicEl>
                                              <a:dgm id="{5A194BF1-D26D-4B3C-BD31-E84540D99010}"/>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graphicEl>
                                              <a:dgm id="{5A194BF1-D26D-4B3C-BD31-E84540D9901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a:bodyPr>
          <a:lstStyle/>
          <a:p>
            <a:r>
              <a:rPr lang="ru-RU" dirty="0" smtClean="0"/>
              <a:t>Отрицательная обратная связь стабилизирует протекание процессов. </a:t>
            </a:r>
          </a:p>
          <a:p>
            <a:r>
              <a:rPr lang="ru-RU" dirty="0" smtClean="0"/>
              <a:t>Положительная обратная связь, напротив, обычно приводит к ускоренному развитию процессов и к колебательным процессам.</a:t>
            </a:r>
          </a:p>
          <a:p>
            <a:r>
              <a:rPr lang="ru-RU" dirty="0" smtClean="0"/>
              <a:t> В сложных системах (например, в социальных, биологических) определение типов обратная связь затруднительно, а иногда и невозможно. </a:t>
            </a:r>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Обратную связь различают по виду преобразования воздействия в цепи</a:t>
            </a:r>
            <a:endParaRPr lang="ru-RU" dirty="0"/>
          </a:p>
        </p:txBody>
      </p:sp>
      <p:graphicFrame>
        <p:nvGraphicFramePr>
          <p:cNvPr id="5" name="Содержимое 4"/>
          <p:cNvGraphicFramePr>
            <a:graphicFrameLocks noGrp="1"/>
          </p:cNvGraphicFramePr>
          <p:nvPr>
            <p:ph idx="1"/>
          </p:nvPr>
        </p:nvGraphicFramePr>
        <p:xfrm>
          <a:off x="457200" y="1600200"/>
          <a:ext cx="8229600" cy="468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graphicEl>
                                              <a:dgm id="{0E7E26D4-1A06-4AE6-B31C-D8801468FBEB}"/>
                                            </p:graphicEl>
                                          </p:spTgt>
                                        </p:tgtEl>
                                        <p:attrNameLst>
                                          <p:attrName>style.visibility</p:attrName>
                                        </p:attrNameLst>
                                      </p:cBhvr>
                                      <p:to>
                                        <p:strVal val="visible"/>
                                      </p:to>
                                    </p:set>
                                    <p:anim calcmode="lin" valueType="num">
                                      <p:cBhvr additive="base">
                                        <p:cTn id="7" dur="500" fill="hold"/>
                                        <p:tgtEl>
                                          <p:spTgt spid="5">
                                            <p:graphicEl>
                                              <a:dgm id="{0E7E26D4-1A06-4AE6-B31C-D8801468FBEB}"/>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0E7E26D4-1A06-4AE6-B31C-D8801468FBEB}"/>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graphicEl>
                                              <a:dgm id="{DC75D16A-10B5-4B21-9E98-5A9ED6C9FFA2}"/>
                                            </p:graphicEl>
                                          </p:spTgt>
                                        </p:tgtEl>
                                        <p:attrNameLst>
                                          <p:attrName>style.visibility</p:attrName>
                                        </p:attrNameLst>
                                      </p:cBhvr>
                                      <p:to>
                                        <p:strVal val="visible"/>
                                      </p:to>
                                    </p:set>
                                    <p:anim calcmode="lin" valueType="num">
                                      <p:cBhvr additive="base">
                                        <p:cTn id="12" dur="500" fill="hold"/>
                                        <p:tgtEl>
                                          <p:spTgt spid="5">
                                            <p:graphicEl>
                                              <a:dgm id="{DC75D16A-10B5-4B21-9E98-5A9ED6C9FFA2}"/>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graphicEl>
                                              <a:dgm id="{DC75D16A-10B5-4B21-9E98-5A9ED6C9FFA2}"/>
                                            </p:graphic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5">
                                            <p:graphicEl>
                                              <a:dgm id="{1FEB91E5-E2BF-4149-A192-5160EF9AA579}"/>
                                            </p:graphicEl>
                                          </p:spTgt>
                                        </p:tgtEl>
                                        <p:attrNameLst>
                                          <p:attrName>style.visibility</p:attrName>
                                        </p:attrNameLst>
                                      </p:cBhvr>
                                      <p:to>
                                        <p:strVal val="visible"/>
                                      </p:to>
                                    </p:set>
                                    <p:anim calcmode="lin" valueType="num">
                                      <p:cBhvr additive="base">
                                        <p:cTn id="16" dur="500" fill="hold"/>
                                        <p:tgtEl>
                                          <p:spTgt spid="5">
                                            <p:graphicEl>
                                              <a:dgm id="{1FEB91E5-E2BF-4149-A192-5160EF9AA579}"/>
                                            </p:graphic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5">
                                            <p:graphicEl>
                                              <a:dgm id="{1FEB91E5-E2BF-4149-A192-5160EF9AA579}"/>
                                            </p:graphic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5">
                                            <p:graphicEl>
                                              <a:dgm id="{4A6CC997-70EB-466A-B169-C30FF26EE8FD}"/>
                                            </p:graphicEl>
                                          </p:spTgt>
                                        </p:tgtEl>
                                        <p:attrNameLst>
                                          <p:attrName>style.visibility</p:attrName>
                                        </p:attrNameLst>
                                      </p:cBhvr>
                                      <p:to>
                                        <p:strVal val="visible"/>
                                      </p:to>
                                    </p:set>
                                    <p:anim calcmode="lin" valueType="num">
                                      <p:cBhvr additive="base">
                                        <p:cTn id="21" dur="500" fill="hold"/>
                                        <p:tgtEl>
                                          <p:spTgt spid="5">
                                            <p:graphicEl>
                                              <a:dgm id="{4A6CC997-70EB-466A-B169-C30FF26EE8FD}"/>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graphicEl>
                                              <a:dgm id="{4A6CC997-70EB-466A-B169-C30FF26EE8FD}"/>
                                            </p:graphic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graphicEl>
                                              <a:dgm id="{C5DDCCF7-523E-45DE-B643-4E93BD71B9A7}"/>
                                            </p:graphicEl>
                                          </p:spTgt>
                                        </p:tgtEl>
                                        <p:attrNameLst>
                                          <p:attrName>style.visibility</p:attrName>
                                        </p:attrNameLst>
                                      </p:cBhvr>
                                      <p:to>
                                        <p:strVal val="visible"/>
                                      </p:to>
                                    </p:set>
                                    <p:anim calcmode="lin" valueType="num">
                                      <p:cBhvr additive="base">
                                        <p:cTn id="25" dur="500" fill="hold"/>
                                        <p:tgtEl>
                                          <p:spTgt spid="5">
                                            <p:graphicEl>
                                              <a:dgm id="{C5DDCCF7-523E-45DE-B643-4E93BD71B9A7}"/>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graphicEl>
                                              <a:dgm id="{C5DDCCF7-523E-45DE-B643-4E93BD71B9A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Норберт</a:t>
            </a:r>
            <a:r>
              <a:rPr lang="ru-RU" b="1" dirty="0" smtClean="0"/>
              <a:t> Винер (1894- 1964 г.г.)</a:t>
            </a:r>
            <a:endParaRPr lang="ru-RU" dirty="0"/>
          </a:p>
        </p:txBody>
      </p:sp>
      <p:sp>
        <p:nvSpPr>
          <p:cNvPr id="3" name="Содержимое 2"/>
          <p:cNvSpPr>
            <a:spLocks noGrp="1"/>
          </p:cNvSpPr>
          <p:nvPr>
            <p:ph sz="half" idx="1"/>
          </p:nvPr>
        </p:nvSpPr>
        <p:spPr>
          <a:xfrm>
            <a:off x="214282" y="1142984"/>
            <a:ext cx="5072098" cy="5214974"/>
          </a:xfrm>
        </p:spPr>
        <p:txBody>
          <a:bodyPr>
            <a:noAutofit/>
          </a:bodyPr>
          <a:lstStyle/>
          <a:p>
            <a:pPr marL="92075" indent="468313" algn="just">
              <a:spcBef>
                <a:spcPts val="0"/>
              </a:spcBef>
              <a:buNone/>
            </a:pPr>
            <a:r>
              <a:rPr lang="ru-RU" sz="2100" dirty="0" err="1" smtClean="0"/>
              <a:t>Норберт</a:t>
            </a:r>
            <a:r>
              <a:rPr lang="ru-RU" sz="2100" dirty="0" smtClean="0"/>
              <a:t> Винер (1894-1964) родился в США, в семье выходца из России. Семи лет юный </a:t>
            </a:r>
            <a:r>
              <a:rPr lang="ru-RU" sz="2100" dirty="0" err="1" smtClean="0"/>
              <a:t>Норберт</a:t>
            </a:r>
            <a:r>
              <a:rPr lang="ru-RU" sz="2100" dirty="0" smtClean="0"/>
              <a:t> читал Дарвина и Данте, увлекался научной фантастикой. </a:t>
            </a:r>
          </a:p>
          <a:p>
            <a:pPr marL="92075" indent="468313" algn="just">
              <a:spcBef>
                <a:spcPts val="0"/>
              </a:spcBef>
              <a:buNone/>
            </a:pPr>
            <a:r>
              <a:rPr lang="ru-RU" sz="2100" dirty="0" smtClean="0"/>
              <a:t>В 14 лет, по окончании колледжа, он получил первую ученую степень </a:t>
            </a:r>
            <a:r>
              <a:rPr lang="en-US" sz="2100" dirty="0" smtClean="0"/>
              <a:t>-</a:t>
            </a:r>
            <a:r>
              <a:rPr lang="ru-RU" sz="2100" dirty="0" smtClean="0"/>
              <a:t> бакалавра искусств. </a:t>
            </a:r>
          </a:p>
          <a:p>
            <a:pPr marL="92075" indent="468313" algn="just">
              <a:spcBef>
                <a:spcPts val="0"/>
              </a:spcBef>
              <a:buNone/>
            </a:pPr>
            <a:r>
              <a:rPr lang="ru-RU" sz="2100" dirty="0" smtClean="0"/>
              <a:t>Затем учился в Корнельском и Гарвардском университетах и в 17 лет получил степень магистра искусств, а через год стал доктором философии по специальности «математическая логика» </a:t>
            </a:r>
          </a:p>
          <a:p>
            <a:pPr marL="92075" indent="468313" algn="just">
              <a:spcBef>
                <a:spcPts val="0"/>
              </a:spcBef>
              <a:buNone/>
            </a:pPr>
            <a:r>
              <a:rPr lang="ru-RU" sz="2100" dirty="0" smtClean="0"/>
              <a:t>С 1919 года и до своей кончины он работал в </a:t>
            </a:r>
            <a:r>
              <a:rPr lang="ru-RU" sz="2100" dirty="0" err="1" smtClean="0"/>
              <a:t>Массачусетсском</a:t>
            </a:r>
            <a:r>
              <a:rPr lang="ru-RU" sz="2100" dirty="0" smtClean="0"/>
              <a:t> технологическом институте в качестве профессора математики.</a:t>
            </a:r>
            <a:endParaRPr lang="ru-RU" sz="2100" dirty="0"/>
          </a:p>
        </p:txBody>
      </p:sp>
      <p:pic>
        <p:nvPicPr>
          <p:cNvPr id="1026" name="Picture 2" descr="Норберт Винер"/>
          <p:cNvPicPr>
            <a:picLocks noGrp="1" noChangeAspect="1" noChangeArrowheads="1"/>
          </p:cNvPicPr>
          <p:nvPr>
            <p:ph sz="half" idx="2"/>
          </p:nvPr>
        </p:nvPicPr>
        <p:blipFill>
          <a:blip r:embed="rId2"/>
          <a:srcRect/>
          <a:stretch>
            <a:fillRect/>
          </a:stretch>
        </p:blipFill>
        <p:spPr bwMode="auto">
          <a:xfrm>
            <a:off x="5715008" y="1500174"/>
            <a:ext cx="2786090" cy="4360231"/>
          </a:xfrm>
          <a:prstGeom prst="rect">
            <a:avLst/>
          </a:prstGeom>
          <a:noFill/>
          <a:ln w="9525">
            <a:noFill/>
            <a:miter lim="800000"/>
            <a:headEnd/>
            <a:tailEnd/>
          </a:ln>
        </p:spPr>
      </p:pic>
    </p:spTree>
    <p:extLst>
      <p:ext uri="{BB962C8B-B14F-4D97-AF65-F5344CB8AC3E}">
        <p14:creationId xmlns:p14="http://schemas.microsoft.com/office/powerpoint/2010/main" val="1116886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Обратная связь в биологии</a:t>
            </a:r>
            <a:endParaRPr lang="ru-RU" dirty="0"/>
          </a:p>
        </p:txBody>
      </p:sp>
      <p:sp>
        <p:nvSpPr>
          <p:cNvPr id="3" name="Содержимое 2"/>
          <p:cNvSpPr>
            <a:spLocks noGrp="1"/>
          </p:cNvSpPr>
          <p:nvPr>
            <p:ph idx="1"/>
          </p:nvPr>
        </p:nvSpPr>
        <p:spPr>
          <a:xfrm>
            <a:off x="214282" y="1357298"/>
            <a:ext cx="8472518" cy="4525963"/>
          </a:xfrm>
        </p:spPr>
        <p:txBody>
          <a:bodyPr>
            <a:normAutofit fontScale="92500" lnSpcReduction="10000"/>
          </a:bodyPr>
          <a:lstStyle/>
          <a:p>
            <a:pPr lvl="0"/>
            <a:r>
              <a:rPr lang="ru-RU" dirty="0" smtClean="0"/>
              <a:t>Существование систем регулирования с обратной связью прослеживается на всех </a:t>
            </a:r>
            <a:r>
              <a:rPr lang="ru-RU" i="1" u="sng" dirty="0" smtClean="0"/>
              <a:t>уровнях организации живого</a:t>
            </a:r>
            <a:r>
              <a:rPr lang="ru-RU" dirty="0" smtClean="0"/>
              <a:t> — от молекулярного до популяционного и биоценотического. </a:t>
            </a:r>
          </a:p>
          <a:p>
            <a:pPr lvl="0"/>
            <a:r>
              <a:rPr lang="ru-RU" dirty="0" smtClean="0"/>
              <a:t>Особенно значителен вклад этого механизма в автоматическое поддержание постоянства внутренних сред организма — </a:t>
            </a:r>
            <a:r>
              <a:rPr lang="ru-RU" i="1" u="sng" dirty="0" smtClean="0"/>
              <a:t>гомеостаза</a:t>
            </a:r>
            <a:r>
              <a:rPr lang="ru-RU" dirty="0" smtClean="0"/>
              <a:t>, в деятельность генетического аппарата, эндокринной и нервной систем.</a:t>
            </a:r>
          </a:p>
          <a:p>
            <a:endParaRPr lang="ru-RU" dirty="0"/>
          </a:p>
        </p:txBody>
      </p:sp>
      <p:pic>
        <p:nvPicPr>
          <p:cNvPr id="7170" name="Picture 2" descr="D:\md\Мои рисунки\gif1\Анимация\photo55[1].gif"/>
          <p:cNvPicPr>
            <a:picLocks noChangeAspect="1" noChangeArrowheads="1" noCrop="1"/>
          </p:cNvPicPr>
          <p:nvPr/>
        </p:nvPicPr>
        <p:blipFill>
          <a:blip r:embed="rId2"/>
          <a:srcRect/>
          <a:stretch>
            <a:fillRect/>
          </a:stretch>
        </p:blipFill>
        <p:spPr bwMode="auto">
          <a:xfrm>
            <a:off x="7072330" y="5000636"/>
            <a:ext cx="1754475" cy="1552571"/>
          </a:xfrm>
          <a:prstGeom prst="rect">
            <a:avLst/>
          </a:prstGeom>
          <a:noFill/>
        </p:spPr>
      </p:pic>
      <p:pic>
        <p:nvPicPr>
          <p:cNvPr id="7172" name="Picture 4" descr="D:\md\Мои рисунки\gif1\Анимация\09[1].gif"/>
          <p:cNvPicPr>
            <a:picLocks noChangeAspect="1" noChangeArrowheads="1" noCrop="1"/>
          </p:cNvPicPr>
          <p:nvPr/>
        </p:nvPicPr>
        <p:blipFill>
          <a:blip r:embed="rId3"/>
          <a:srcRect/>
          <a:stretch>
            <a:fillRect/>
          </a:stretch>
        </p:blipFill>
        <p:spPr bwMode="auto">
          <a:xfrm>
            <a:off x="7215206" y="1500174"/>
            <a:ext cx="1571604" cy="1556044"/>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411807"/>
          </a:xfrm>
        </p:spPr>
        <p:txBody>
          <a:bodyPr>
            <a:normAutofit fontScale="92500"/>
          </a:bodyPr>
          <a:lstStyle/>
          <a:p>
            <a:pPr marL="0" indent="441325">
              <a:buNone/>
            </a:pPr>
            <a:r>
              <a:rPr lang="ru-RU" dirty="0" smtClean="0"/>
              <a:t>Метод управления, основанный на использовании обратной связи, нашел широкое применение как в системах управления техническими объектами, так и в организационно-административных системах. </a:t>
            </a:r>
          </a:p>
          <a:p>
            <a:pPr marL="0" indent="441325">
              <a:buNone/>
            </a:pPr>
            <a:r>
              <a:rPr lang="ru-RU" dirty="0" smtClean="0"/>
              <a:t>Одним из главных достоинств этого метода является работа элементов систем управления в условиях значительных изменений внешней среды, т. е. в условиях большого числа случайных воздействий различного вида.</a:t>
            </a:r>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82726"/>
          </a:xfrm>
        </p:spPr>
        <p:txBody>
          <a:bodyPr>
            <a:noAutofit/>
          </a:bodyPr>
          <a:lstStyle/>
          <a:p>
            <a:r>
              <a:rPr lang="ru-RU" sz="3200" dirty="0" smtClean="0"/>
              <a:t>В зависимости от степени участия человека в процессе управления системы управления деется на три класса</a:t>
            </a:r>
            <a:endParaRPr lang="ru-RU" sz="3200" dirty="0"/>
          </a:p>
        </p:txBody>
      </p:sp>
      <p:graphicFrame>
        <p:nvGraphicFramePr>
          <p:cNvPr id="5" name="Содержимое 4"/>
          <p:cNvGraphicFramePr>
            <a:graphicFrameLocks noGrp="1"/>
          </p:cNvGraphicFramePr>
          <p:nvPr>
            <p:ph idx="1"/>
          </p:nvPr>
        </p:nvGraphicFramePr>
        <p:xfrm>
          <a:off x="457200" y="2143125"/>
          <a:ext cx="8229600" cy="3983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ижний колонтитул 3"/>
          <p:cNvSpPr>
            <a:spLocks noGrp="1"/>
          </p:cNvSpPr>
          <p:nvPr>
            <p:ph type="ftr" sz="quarter" idx="11"/>
          </p:nvPr>
        </p:nvSpPr>
        <p:spPr>
          <a:xfrm>
            <a:off x="3124200" y="6356350"/>
            <a:ext cx="3805254" cy="365125"/>
          </a:xfrm>
        </p:spPr>
        <p:txBody>
          <a:bodyPr/>
          <a:lstStyle/>
          <a:p>
            <a:r>
              <a:rPr lang="ru-RU" dirty="0" smtClean="0"/>
              <a:t>Подготовила: Сальникова Елена Глебовна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graphicEl>
                                              <a:dgm id="{6E93E2C4-79D1-4CC8-AFDC-C4B4FE26A458}"/>
                                            </p:graphicEl>
                                          </p:spTgt>
                                        </p:tgtEl>
                                        <p:attrNameLst>
                                          <p:attrName>style.visibility</p:attrName>
                                        </p:attrNameLst>
                                      </p:cBhvr>
                                      <p:to>
                                        <p:strVal val="visible"/>
                                      </p:to>
                                    </p:set>
                                    <p:anim calcmode="lin" valueType="num">
                                      <p:cBhvr additive="base">
                                        <p:cTn id="7" dur="500" fill="hold"/>
                                        <p:tgtEl>
                                          <p:spTgt spid="5">
                                            <p:graphicEl>
                                              <a:dgm id="{6E93E2C4-79D1-4CC8-AFDC-C4B4FE26A458}"/>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graphicEl>
                                              <a:dgm id="{6E93E2C4-79D1-4CC8-AFDC-C4B4FE26A458}"/>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graphicEl>
                                              <a:dgm id="{E38AEFFB-1C4A-4005-BE8A-45C11122A4F4}"/>
                                            </p:graphicEl>
                                          </p:spTgt>
                                        </p:tgtEl>
                                        <p:attrNameLst>
                                          <p:attrName>style.visibility</p:attrName>
                                        </p:attrNameLst>
                                      </p:cBhvr>
                                      <p:to>
                                        <p:strVal val="visible"/>
                                      </p:to>
                                    </p:set>
                                    <p:anim calcmode="lin" valueType="num">
                                      <p:cBhvr additive="base">
                                        <p:cTn id="11" dur="500" fill="hold"/>
                                        <p:tgtEl>
                                          <p:spTgt spid="5">
                                            <p:graphicEl>
                                              <a:dgm id="{E38AEFFB-1C4A-4005-BE8A-45C11122A4F4}"/>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graphicEl>
                                              <a:dgm id="{E38AEFFB-1C4A-4005-BE8A-45C11122A4F4}"/>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5">
                                            <p:graphicEl>
                                              <a:dgm id="{5F95C38B-4498-4FBB-9FA9-C36D7D2B923B}"/>
                                            </p:graphicEl>
                                          </p:spTgt>
                                        </p:tgtEl>
                                        <p:attrNameLst>
                                          <p:attrName>style.visibility</p:attrName>
                                        </p:attrNameLst>
                                      </p:cBhvr>
                                      <p:to>
                                        <p:strVal val="visible"/>
                                      </p:to>
                                    </p:set>
                                    <p:anim calcmode="lin" valueType="num">
                                      <p:cBhvr additive="base">
                                        <p:cTn id="16" dur="500" fill="hold"/>
                                        <p:tgtEl>
                                          <p:spTgt spid="5">
                                            <p:graphicEl>
                                              <a:dgm id="{5F95C38B-4498-4FBB-9FA9-C36D7D2B923B}"/>
                                            </p:graphic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5">
                                            <p:graphicEl>
                                              <a:dgm id="{5F95C38B-4498-4FBB-9FA9-C36D7D2B923B}"/>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graphicEl>
                                              <a:dgm id="{66238B3B-2F5A-4E9E-A00B-987D00A7C3DC}"/>
                                            </p:graphicEl>
                                          </p:spTgt>
                                        </p:tgtEl>
                                        <p:attrNameLst>
                                          <p:attrName>style.visibility</p:attrName>
                                        </p:attrNameLst>
                                      </p:cBhvr>
                                      <p:to>
                                        <p:strVal val="visible"/>
                                      </p:to>
                                    </p:set>
                                    <p:anim calcmode="lin" valueType="num">
                                      <p:cBhvr additive="base">
                                        <p:cTn id="20" dur="500" fill="hold"/>
                                        <p:tgtEl>
                                          <p:spTgt spid="5">
                                            <p:graphicEl>
                                              <a:dgm id="{66238B3B-2F5A-4E9E-A00B-987D00A7C3DC}"/>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graphicEl>
                                              <a:dgm id="{66238B3B-2F5A-4E9E-A00B-987D00A7C3DC}"/>
                                            </p:graphic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5">
                                            <p:graphicEl>
                                              <a:dgm id="{1E070E76-620F-4FD6-89AE-CA3BE7450DE1}"/>
                                            </p:graphicEl>
                                          </p:spTgt>
                                        </p:tgtEl>
                                        <p:attrNameLst>
                                          <p:attrName>style.visibility</p:attrName>
                                        </p:attrNameLst>
                                      </p:cBhvr>
                                      <p:to>
                                        <p:strVal val="visible"/>
                                      </p:to>
                                    </p:set>
                                    <p:anim calcmode="lin" valueType="num">
                                      <p:cBhvr additive="base">
                                        <p:cTn id="25" dur="500" fill="hold"/>
                                        <p:tgtEl>
                                          <p:spTgt spid="5">
                                            <p:graphicEl>
                                              <a:dgm id="{1E070E76-620F-4FD6-89AE-CA3BE7450DE1}"/>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graphicEl>
                                              <a:dgm id="{1E070E76-620F-4FD6-89AE-CA3BE7450DE1}"/>
                                            </p:graphic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graphicEl>
                                              <a:dgm id="{96B78B3B-88AA-4C22-B808-F1E46D3021AF}"/>
                                            </p:graphicEl>
                                          </p:spTgt>
                                        </p:tgtEl>
                                        <p:attrNameLst>
                                          <p:attrName>style.visibility</p:attrName>
                                        </p:attrNameLst>
                                      </p:cBhvr>
                                      <p:to>
                                        <p:strVal val="visible"/>
                                      </p:to>
                                    </p:set>
                                    <p:anim calcmode="lin" valueType="num">
                                      <p:cBhvr additive="base">
                                        <p:cTn id="29" dur="500" fill="hold"/>
                                        <p:tgtEl>
                                          <p:spTgt spid="5">
                                            <p:graphicEl>
                                              <a:dgm id="{96B78B3B-88AA-4C22-B808-F1E46D3021AF}"/>
                                            </p:graphic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graphicEl>
                                              <a:dgm id="{96B78B3B-88AA-4C22-B808-F1E46D3021A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Автоматические системы управления</a:t>
            </a:r>
            <a:endParaRPr lang="ru-RU" dirty="0"/>
          </a:p>
        </p:txBody>
      </p:sp>
      <p:sp>
        <p:nvSpPr>
          <p:cNvPr id="3" name="Содержимое 2"/>
          <p:cNvSpPr>
            <a:spLocks noGrp="1"/>
          </p:cNvSpPr>
          <p:nvPr>
            <p:ph idx="1"/>
          </p:nvPr>
        </p:nvSpPr>
        <p:spPr>
          <a:xfrm>
            <a:off x="457200" y="1600201"/>
            <a:ext cx="8229600" cy="4329130"/>
          </a:xfrm>
        </p:spPr>
        <p:txBody>
          <a:bodyPr>
            <a:normAutofit fontScale="85000" lnSpcReduction="20000"/>
          </a:bodyPr>
          <a:lstStyle/>
          <a:p>
            <a:pPr marL="3175" indent="557213">
              <a:buNone/>
            </a:pPr>
            <a:r>
              <a:rPr lang="ru-RU" dirty="0" smtClean="0"/>
              <a:t>В системах автоматического управления все процессы, связанные с получением информации о состоянии управляемого объекта, обработкой этой информации, формированием управляющих сигналов и пр., осуществляются автоматически.</a:t>
            </a:r>
          </a:p>
          <a:p>
            <a:pPr marL="3175" indent="557213">
              <a:buNone/>
            </a:pPr>
            <a:r>
              <a:rPr lang="ru-RU" dirty="0" smtClean="0"/>
              <a:t>В подобных системах не требуется непосредственное участие человека. Системы автоматического управления используются на космических спутниках, на опасном для здоровья человека производстве, в ткацкой и литейной промышленности, в хлебопекарнях, при поточном производстве, при изготовлении микросхем, и пр.</a:t>
            </a:r>
          </a:p>
          <a:p>
            <a:pPr marL="3175" indent="557213">
              <a:buNone/>
            </a:pPr>
            <a:endParaRPr lang="ru-RU" dirty="0" smtClean="0"/>
          </a:p>
          <a:p>
            <a:pPr marL="3175" indent="379413">
              <a:buNone/>
              <a:tabLst>
                <a:tab pos="88900" algn="l"/>
              </a:tabLst>
            </a:pPr>
            <a:endParaRPr lang="ru-R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Неавтоматические системы управления</a:t>
            </a:r>
            <a:endParaRPr lang="ru-RU" dirty="0"/>
          </a:p>
        </p:txBody>
      </p:sp>
      <p:sp>
        <p:nvSpPr>
          <p:cNvPr id="3" name="Содержимое 2"/>
          <p:cNvSpPr>
            <a:spLocks noGrp="1"/>
          </p:cNvSpPr>
          <p:nvPr>
            <p:ph idx="1"/>
          </p:nvPr>
        </p:nvSpPr>
        <p:spPr>
          <a:xfrm>
            <a:off x="457200" y="1600201"/>
            <a:ext cx="8229600" cy="4114816"/>
          </a:xfrm>
        </p:spPr>
        <p:txBody>
          <a:bodyPr>
            <a:normAutofit fontScale="92500"/>
          </a:bodyPr>
          <a:lstStyle/>
          <a:p>
            <a:pPr marL="3175" indent="379413">
              <a:buNone/>
            </a:pPr>
            <a:r>
              <a:rPr lang="ru-RU" dirty="0" smtClean="0"/>
              <a:t>В неавтоматических системах управления человек сам оценивает состояние объекта управления и на основе этой оценки воздействует на него. </a:t>
            </a:r>
          </a:p>
          <a:p>
            <a:pPr marL="3175" indent="379413">
              <a:buNone/>
            </a:pPr>
            <a:r>
              <a:rPr lang="ru-RU" dirty="0" smtClean="0"/>
              <a:t>Дирижер управляет оркестром, исполняющим музыкальное произведение. Учитель на уроке управляет классом в процессе обучения, водитель управляет автомобилем.</a:t>
            </a:r>
            <a:endParaRPr lang="ru-RU"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7786742" cy="1143000"/>
          </a:xfrm>
        </p:spPr>
        <p:txBody>
          <a:bodyPr>
            <a:normAutofit fontScale="90000"/>
          </a:bodyPr>
          <a:lstStyle/>
          <a:p>
            <a:r>
              <a:rPr lang="ru-RU" dirty="0" smtClean="0"/>
              <a:t>Автоматизированные системы управления</a:t>
            </a:r>
            <a:endParaRPr lang="ru-RU" dirty="0"/>
          </a:p>
        </p:txBody>
      </p:sp>
      <p:sp>
        <p:nvSpPr>
          <p:cNvPr id="3" name="Содержимое 2"/>
          <p:cNvSpPr>
            <a:spLocks noGrp="1"/>
          </p:cNvSpPr>
          <p:nvPr>
            <p:ph idx="1"/>
          </p:nvPr>
        </p:nvSpPr>
        <p:spPr/>
        <p:txBody>
          <a:bodyPr>
            <a:normAutofit fontScale="85000" lnSpcReduction="20000"/>
          </a:bodyPr>
          <a:lstStyle/>
          <a:p>
            <a:pPr marL="3175" indent="468313">
              <a:buNone/>
            </a:pPr>
            <a:r>
              <a:rPr lang="ru-RU" dirty="0" smtClean="0"/>
              <a:t>В автоматизированных системах управления сбор и обработка информации, необходимой для выработки управляющих воздействий, осуществляется автоматически, при помощи аппаратуры и компьютерной техники, а решение по управлению принимает человек.</a:t>
            </a:r>
          </a:p>
          <a:p>
            <a:pPr marL="3175" indent="468313">
              <a:buNone/>
            </a:pPr>
            <a:r>
              <a:rPr lang="ru-RU" dirty="0" smtClean="0"/>
              <a:t>Автоматизированная система продажи железнодорожных, автобусных  или авиационных билетов, льготных проездных билетов работает под управлением человека, который запрашивает у компьютера необходимую информацию и на ее основе принимает решение о продаже.</a:t>
            </a:r>
            <a:endParaRPr lang="ru-RU"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marL="6350" indent="709613">
              <a:buNone/>
            </a:pPr>
            <a:r>
              <a:rPr lang="ru-RU" sz="4000" dirty="0" smtClean="0"/>
              <a:t>Совокупность информационных потоков, средств обработки, передачи и хранения данных, а также сотрудников управленческого аппарата, выполняющих операции по переработке данных, составляет </a:t>
            </a:r>
            <a:r>
              <a:rPr lang="ru-RU" sz="4000" b="1" dirty="0" smtClean="0"/>
              <a:t>информационную систему управления объектом.</a:t>
            </a:r>
            <a:endParaRPr lang="ru-RU" sz="4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14282" y="274638"/>
            <a:ext cx="8715436" cy="1143000"/>
          </a:xfrm>
        </p:spPr>
        <p:txBody>
          <a:bodyPr>
            <a:normAutofit fontScale="90000"/>
          </a:bodyPr>
          <a:lstStyle/>
          <a:p>
            <a:r>
              <a:rPr lang="ru-RU" dirty="0" smtClean="0"/>
              <a:t>Для функционирования информационной системы :</a:t>
            </a:r>
            <a:endParaRPr lang="ru-RU" dirty="0"/>
          </a:p>
        </p:txBody>
      </p:sp>
      <p:graphicFrame>
        <p:nvGraphicFramePr>
          <p:cNvPr id="8" name="Содержимое 7"/>
          <p:cNvGraphicFramePr>
            <a:graphicFrameLocks noGrp="1"/>
          </p:cNvGraphicFramePr>
          <p:nvPr>
            <p:ph idx="1"/>
          </p:nvPr>
        </p:nvGraphicFramePr>
        <p:xfrm>
          <a:off x="0" y="2143117"/>
          <a:ext cx="91440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graphicEl>
                                              <a:dgm id="{4BAF8FD7-5DE9-4A48-B3C6-043E5D5F56C8}"/>
                                            </p:graphicEl>
                                          </p:spTgt>
                                        </p:tgtEl>
                                        <p:attrNameLst>
                                          <p:attrName>style.visibility</p:attrName>
                                        </p:attrNameLst>
                                      </p:cBhvr>
                                      <p:to>
                                        <p:strVal val="visible"/>
                                      </p:to>
                                    </p:set>
                                    <p:anim calcmode="lin" valueType="num">
                                      <p:cBhvr additive="base">
                                        <p:cTn id="7" dur="1000" fill="hold"/>
                                        <p:tgtEl>
                                          <p:spTgt spid="8">
                                            <p:graphicEl>
                                              <a:dgm id="{4BAF8FD7-5DE9-4A48-B3C6-043E5D5F56C8}"/>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graphicEl>
                                              <a:dgm id="{4BAF8FD7-5DE9-4A48-B3C6-043E5D5F56C8}"/>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8">
                                            <p:graphicEl>
                                              <a:dgm id="{3D54AB2B-ECA8-4AB3-B815-35FABE36033E}"/>
                                            </p:graphicEl>
                                          </p:spTgt>
                                        </p:tgtEl>
                                        <p:attrNameLst>
                                          <p:attrName>style.visibility</p:attrName>
                                        </p:attrNameLst>
                                      </p:cBhvr>
                                      <p:to>
                                        <p:strVal val="visible"/>
                                      </p:to>
                                    </p:set>
                                    <p:anim calcmode="lin" valueType="num">
                                      <p:cBhvr additive="base">
                                        <p:cTn id="12" dur="1000" fill="hold"/>
                                        <p:tgtEl>
                                          <p:spTgt spid="8">
                                            <p:graphicEl>
                                              <a:dgm id="{3D54AB2B-ECA8-4AB3-B815-35FABE36033E}"/>
                                            </p:graphic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8">
                                            <p:graphicEl>
                                              <a:dgm id="{3D54AB2B-ECA8-4AB3-B815-35FABE36033E}"/>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8">
                                            <p:graphicEl>
                                              <a:dgm id="{DF428249-182E-4C38-A9ED-0DF3D25E3AC3}"/>
                                            </p:graphicEl>
                                          </p:spTgt>
                                        </p:tgtEl>
                                        <p:attrNameLst>
                                          <p:attrName>style.visibility</p:attrName>
                                        </p:attrNameLst>
                                      </p:cBhvr>
                                      <p:to>
                                        <p:strVal val="visible"/>
                                      </p:to>
                                    </p:set>
                                    <p:anim calcmode="lin" valueType="num">
                                      <p:cBhvr additive="base">
                                        <p:cTn id="17" dur="1000" fill="hold"/>
                                        <p:tgtEl>
                                          <p:spTgt spid="8">
                                            <p:graphicEl>
                                              <a:dgm id="{DF428249-182E-4C38-A9ED-0DF3D25E3AC3}"/>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8">
                                            <p:graphicEl>
                                              <a:dgm id="{DF428249-182E-4C38-A9ED-0DF3D25E3AC3}"/>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8">
                                            <p:graphicEl>
                                              <a:dgm id="{E176F7B2-C600-44AB-8710-18EE97F4900E}"/>
                                            </p:graphicEl>
                                          </p:spTgt>
                                        </p:tgtEl>
                                        <p:attrNameLst>
                                          <p:attrName>style.visibility</p:attrName>
                                        </p:attrNameLst>
                                      </p:cBhvr>
                                      <p:to>
                                        <p:strVal val="visible"/>
                                      </p:to>
                                    </p:set>
                                    <p:anim calcmode="lin" valueType="num">
                                      <p:cBhvr additive="base">
                                        <p:cTn id="22" dur="1000" fill="hold"/>
                                        <p:tgtEl>
                                          <p:spTgt spid="8">
                                            <p:graphicEl>
                                              <a:dgm id="{E176F7B2-C600-44AB-8710-18EE97F4900E}"/>
                                            </p:graphic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8">
                                            <p:graphicEl>
                                              <a:dgm id="{E176F7B2-C600-44AB-8710-18EE97F4900E}"/>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4282" y="214290"/>
            <a:ext cx="8686800" cy="928694"/>
          </a:xfrm>
        </p:spPr>
        <p:txBody>
          <a:bodyPr>
            <a:noAutofit/>
          </a:bodyPr>
          <a:lstStyle/>
          <a:p>
            <a:r>
              <a:rPr lang="ru-RU" sz="3600" dirty="0" smtClean="0"/>
              <a:t>Программное управление широко используется в технических системах:</a:t>
            </a:r>
            <a:endParaRPr lang="ru-RU" sz="3600" dirty="0"/>
          </a:p>
        </p:txBody>
      </p:sp>
      <p:graphicFrame>
        <p:nvGraphicFramePr>
          <p:cNvPr id="7" name="Содержимое 6"/>
          <p:cNvGraphicFramePr>
            <a:graphicFrameLocks noGrp="1"/>
          </p:cNvGraphicFramePr>
          <p:nvPr>
            <p:ph idx="1"/>
          </p:nvPr>
        </p:nvGraphicFramePr>
        <p:xfrm>
          <a:off x="457200" y="1214422"/>
          <a:ext cx="822960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graphicEl>
                                              <a:dgm id="{9B98030C-7CE3-4978-978B-6AA6C2417491}"/>
                                            </p:graphicEl>
                                          </p:spTgt>
                                        </p:tgtEl>
                                        <p:attrNameLst>
                                          <p:attrName>style.visibility</p:attrName>
                                        </p:attrNameLst>
                                      </p:cBhvr>
                                      <p:to>
                                        <p:strVal val="visible"/>
                                      </p:to>
                                    </p:set>
                                    <p:anim calcmode="lin" valueType="num">
                                      <p:cBhvr additive="base">
                                        <p:cTn id="7" dur="500" fill="hold"/>
                                        <p:tgtEl>
                                          <p:spTgt spid="7">
                                            <p:graphicEl>
                                              <a:dgm id="{9B98030C-7CE3-4978-978B-6AA6C2417491}"/>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9B98030C-7CE3-4978-978B-6AA6C2417491}"/>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graphicEl>
                                              <a:dgm id="{6636CF37-9BA1-49CB-9E76-10634FA34291}"/>
                                            </p:graphicEl>
                                          </p:spTgt>
                                        </p:tgtEl>
                                        <p:attrNameLst>
                                          <p:attrName>style.visibility</p:attrName>
                                        </p:attrNameLst>
                                      </p:cBhvr>
                                      <p:to>
                                        <p:strVal val="visible"/>
                                      </p:to>
                                    </p:set>
                                    <p:anim calcmode="lin" valueType="num">
                                      <p:cBhvr additive="base">
                                        <p:cTn id="11" dur="500" fill="hold"/>
                                        <p:tgtEl>
                                          <p:spTgt spid="7">
                                            <p:graphicEl>
                                              <a:dgm id="{6636CF37-9BA1-49CB-9E76-10634FA34291}"/>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graphicEl>
                                              <a:dgm id="{6636CF37-9BA1-49CB-9E76-10634FA34291}"/>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7">
                                            <p:graphicEl>
                                              <a:dgm id="{F171B71E-60E6-4DE0-9A85-E10681BDE5CC}"/>
                                            </p:graphicEl>
                                          </p:spTgt>
                                        </p:tgtEl>
                                        <p:attrNameLst>
                                          <p:attrName>style.visibility</p:attrName>
                                        </p:attrNameLst>
                                      </p:cBhvr>
                                      <p:to>
                                        <p:strVal val="visible"/>
                                      </p:to>
                                    </p:set>
                                    <p:anim calcmode="lin" valueType="num">
                                      <p:cBhvr additive="base">
                                        <p:cTn id="16" dur="500" fill="hold"/>
                                        <p:tgtEl>
                                          <p:spTgt spid="7">
                                            <p:graphicEl>
                                              <a:dgm id="{F171B71E-60E6-4DE0-9A85-E10681BDE5CC}"/>
                                            </p:graphic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graphicEl>
                                              <a:dgm id="{F171B71E-60E6-4DE0-9A85-E10681BDE5CC}"/>
                                            </p:graphic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7">
                                            <p:graphicEl>
                                              <a:dgm id="{5D6AF632-4E5D-4218-B471-7B21EEBAF4BA}"/>
                                            </p:graphicEl>
                                          </p:spTgt>
                                        </p:tgtEl>
                                        <p:attrNameLst>
                                          <p:attrName>style.visibility</p:attrName>
                                        </p:attrNameLst>
                                      </p:cBhvr>
                                      <p:to>
                                        <p:strVal val="visible"/>
                                      </p:to>
                                    </p:set>
                                    <p:anim calcmode="lin" valueType="num">
                                      <p:cBhvr additive="base">
                                        <p:cTn id="20" dur="500" fill="hold"/>
                                        <p:tgtEl>
                                          <p:spTgt spid="7">
                                            <p:graphicEl>
                                              <a:dgm id="{5D6AF632-4E5D-4218-B471-7B21EEBAF4BA}"/>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graphicEl>
                                              <a:dgm id="{5D6AF632-4E5D-4218-B471-7B21EEBAF4BA}"/>
                                            </p:graphic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7">
                                            <p:graphicEl>
                                              <a:dgm id="{1FC9F34D-6DBD-4825-90AD-2552E11C2BDF}"/>
                                            </p:graphicEl>
                                          </p:spTgt>
                                        </p:tgtEl>
                                        <p:attrNameLst>
                                          <p:attrName>style.visibility</p:attrName>
                                        </p:attrNameLst>
                                      </p:cBhvr>
                                      <p:to>
                                        <p:strVal val="visible"/>
                                      </p:to>
                                    </p:set>
                                    <p:anim calcmode="lin" valueType="num">
                                      <p:cBhvr additive="base">
                                        <p:cTn id="25" dur="500" fill="hold"/>
                                        <p:tgtEl>
                                          <p:spTgt spid="7">
                                            <p:graphicEl>
                                              <a:dgm id="{1FC9F34D-6DBD-4825-90AD-2552E11C2BDF}"/>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graphicEl>
                                              <a:dgm id="{1FC9F34D-6DBD-4825-90AD-2552E11C2BDF}"/>
                                            </p:graphic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
                                            <p:graphicEl>
                                              <a:dgm id="{13940113-2490-4298-A004-FAC57DE3CFF2}"/>
                                            </p:graphicEl>
                                          </p:spTgt>
                                        </p:tgtEl>
                                        <p:attrNameLst>
                                          <p:attrName>style.visibility</p:attrName>
                                        </p:attrNameLst>
                                      </p:cBhvr>
                                      <p:to>
                                        <p:strVal val="visible"/>
                                      </p:to>
                                    </p:set>
                                    <p:anim calcmode="lin" valueType="num">
                                      <p:cBhvr additive="base">
                                        <p:cTn id="29" dur="500" fill="hold"/>
                                        <p:tgtEl>
                                          <p:spTgt spid="7">
                                            <p:graphicEl>
                                              <a:dgm id="{13940113-2490-4298-A004-FAC57DE3CFF2}"/>
                                            </p:graphic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
                                            <p:graphicEl>
                                              <a:dgm id="{13940113-2490-4298-A004-FAC57DE3CFF2}"/>
                                            </p:graphic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7">
                                            <p:graphicEl>
                                              <a:dgm id="{61532A6E-3050-4CB4-A4EE-A7432F87A764}"/>
                                            </p:graphicEl>
                                          </p:spTgt>
                                        </p:tgtEl>
                                        <p:attrNameLst>
                                          <p:attrName>style.visibility</p:attrName>
                                        </p:attrNameLst>
                                      </p:cBhvr>
                                      <p:to>
                                        <p:strVal val="visible"/>
                                      </p:to>
                                    </p:set>
                                    <p:anim calcmode="lin" valueType="num">
                                      <p:cBhvr additive="base">
                                        <p:cTn id="34" dur="500" fill="hold"/>
                                        <p:tgtEl>
                                          <p:spTgt spid="7">
                                            <p:graphicEl>
                                              <a:dgm id="{61532A6E-3050-4CB4-A4EE-A7432F87A764}"/>
                                            </p:graphic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7">
                                            <p:graphicEl>
                                              <a:dgm id="{61532A6E-3050-4CB4-A4EE-A7432F87A764}"/>
                                            </p:graphicEl>
                                          </p:spTgt>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graphicEl>
                                              <a:dgm id="{2F4DAAA7-A075-4EF6-B651-7E0F2DF804B3}"/>
                                            </p:graphicEl>
                                          </p:spTgt>
                                        </p:tgtEl>
                                        <p:attrNameLst>
                                          <p:attrName>style.visibility</p:attrName>
                                        </p:attrNameLst>
                                      </p:cBhvr>
                                      <p:to>
                                        <p:strVal val="visible"/>
                                      </p:to>
                                    </p:set>
                                    <p:anim calcmode="lin" valueType="num">
                                      <p:cBhvr additive="base">
                                        <p:cTn id="38" dur="500" fill="hold"/>
                                        <p:tgtEl>
                                          <p:spTgt spid="7">
                                            <p:graphicEl>
                                              <a:dgm id="{2F4DAAA7-A075-4EF6-B651-7E0F2DF804B3}"/>
                                            </p:graphic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
                                            <p:graphicEl>
                                              <a:dgm id="{2F4DAAA7-A075-4EF6-B651-7E0F2DF804B3}"/>
                                            </p:graphic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grpId="0" nodeType="afterEffect">
                                  <p:stCondLst>
                                    <p:cond delay="0"/>
                                  </p:stCondLst>
                                  <p:childTnLst>
                                    <p:set>
                                      <p:cBhvr>
                                        <p:cTn id="42" dur="1" fill="hold">
                                          <p:stCondLst>
                                            <p:cond delay="0"/>
                                          </p:stCondLst>
                                        </p:cTn>
                                        <p:tgtEl>
                                          <p:spTgt spid="7">
                                            <p:graphicEl>
                                              <a:dgm id="{F6BC660C-29A6-447B-BD8E-B5B98277931F}"/>
                                            </p:graphicEl>
                                          </p:spTgt>
                                        </p:tgtEl>
                                        <p:attrNameLst>
                                          <p:attrName>style.visibility</p:attrName>
                                        </p:attrNameLst>
                                      </p:cBhvr>
                                      <p:to>
                                        <p:strVal val="visible"/>
                                      </p:to>
                                    </p:set>
                                    <p:anim calcmode="lin" valueType="num">
                                      <p:cBhvr additive="base">
                                        <p:cTn id="43" dur="500" fill="hold"/>
                                        <p:tgtEl>
                                          <p:spTgt spid="7">
                                            <p:graphicEl>
                                              <a:dgm id="{F6BC660C-29A6-447B-BD8E-B5B98277931F}"/>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graphicEl>
                                              <a:dgm id="{F6BC660C-29A6-447B-BD8E-B5B98277931F}"/>
                                            </p:graphic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
                                            <p:graphicEl>
                                              <a:dgm id="{68E01600-C6ED-4F6A-89F8-568DDACEA58D}"/>
                                            </p:graphicEl>
                                          </p:spTgt>
                                        </p:tgtEl>
                                        <p:attrNameLst>
                                          <p:attrName>style.visibility</p:attrName>
                                        </p:attrNameLst>
                                      </p:cBhvr>
                                      <p:to>
                                        <p:strVal val="visible"/>
                                      </p:to>
                                    </p:set>
                                    <p:anim calcmode="lin" valueType="num">
                                      <p:cBhvr additive="base">
                                        <p:cTn id="47" dur="500" fill="hold"/>
                                        <p:tgtEl>
                                          <p:spTgt spid="7">
                                            <p:graphicEl>
                                              <a:dgm id="{68E01600-C6ED-4F6A-89F8-568DDACEA58D}"/>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graphicEl>
                                              <a:dgm id="{68E01600-C6ED-4F6A-89F8-568DDACEA58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2143125"/>
            <a:ext cx="8229600" cy="4286250"/>
          </a:xfrm>
        </p:spPr>
        <p:txBody>
          <a:bodyPr/>
          <a:lstStyle/>
          <a:p>
            <a:pPr algn="ctr" eaLnBrk="1" hangingPunct="1">
              <a:buFont typeface="Wingdings" pitchFamily="2" charset="2"/>
              <a:buNone/>
            </a:pPr>
            <a:r>
              <a:rPr lang="ru-RU" altLang="ru-RU" sz="2000" i="1" dirty="0" smtClean="0">
                <a:solidFill>
                  <a:srgbClr val="CC0000"/>
                </a:solidFill>
              </a:rPr>
              <a:t>                                    </a:t>
            </a:r>
            <a:r>
              <a:rPr lang="ru-RU" altLang="ru-RU" sz="4000" b="1" i="1" dirty="0" smtClean="0">
                <a:solidFill>
                  <a:srgbClr val="CC0000"/>
                </a:solidFill>
              </a:rPr>
              <a:t>                </a:t>
            </a:r>
            <a:endParaRPr lang="ru-RU" altLang="ru-RU" sz="2400" dirty="0" smtClean="0"/>
          </a:p>
          <a:p>
            <a:pPr eaLnBrk="1" hangingPunct="1">
              <a:buFont typeface="Wingdings" pitchFamily="2" charset="2"/>
              <a:buNone/>
            </a:pPr>
            <a:endParaRPr lang="ru-RU" altLang="ru-RU" sz="2400" dirty="0" smtClean="0"/>
          </a:p>
          <a:p>
            <a:pPr eaLnBrk="1" hangingPunct="1">
              <a:buFont typeface="Wingdings" pitchFamily="2" charset="2"/>
              <a:buNone/>
            </a:pPr>
            <a:endParaRPr lang="ru-RU" altLang="ru-RU" sz="2400" dirty="0" smtClean="0"/>
          </a:p>
          <a:p>
            <a:pPr eaLnBrk="1" hangingPunct="1">
              <a:buFont typeface="Wingdings" pitchFamily="2" charset="2"/>
              <a:buNone/>
            </a:pPr>
            <a:endParaRPr lang="ru-RU" altLang="ru-RU" sz="2400" dirty="0" smtClean="0"/>
          </a:p>
        </p:txBody>
      </p:sp>
      <p:sp>
        <p:nvSpPr>
          <p:cNvPr id="10244" name="WordArt 4"/>
          <p:cNvSpPr>
            <a:spLocks noChangeArrowheads="1" noChangeShapeType="1" noTextEdit="1"/>
          </p:cNvSpPr>
          <p:nvPr/>
        </p:nvSpPr>
        <p:spPr bwMode="auto">
          <a:xfrm>
            <a:off x="395536" y="1196752"/>
            <a:ext cx="8568952" cy="3888432"/>
          </a:xfrm>
          <a:prstGeom prst="rect">
            <a:avLst/>
          </a:prstGeom>
        </p:spPr>
        <p:txBody>
          <a:bodyPr wrap="none" fromWordArt="1">
            <a:prstTxWarp prst="textPlain">
              <a:avLst>
                <a:gd name="adj" fmla="val 50000"/>
              </a:avLst>
            </a:prstTxWarp>
          </a:bodyPr>
          <a:lstStyle/>
          <a:p>
            <a:pPr algn="ctr"/>
            <a:r>
              <a:rPr lang="ru-RU"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Алгоритм </a:t>
            </a:r>
          </a:p>
          <a:p>
            <a:pPr algn="ctr"/>
            <a:r>
              <a:rPr lang="ru-RU" sz="3600"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из </a:t>
            </a:r>
            <a:r>
              <a:rPr lang="ru-RU"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глубины веков </a:t>
            </a:r>
          </a:p>
        </p:txBody>
      </p:sp>
    </p:spTree>
    <p:extLst>
      <p:ext uri="{BB962C8B-B14F-4D97-AF65-F5344CB8AC3E}">
        <p14:creationId xmlns:p14="http://schemas.microsoft.com/office/powerpoint/2010/main" val="3603418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92500" lnSpcReduction="10000"/>
          </a:bodyPr>
          <a:lstStyle/>
          <a:p>
            <a:pPr marL="3175" indent="557213">
              <a:buNone/>
            </a:pPr>
            <a:r>
              <a:rPr lang="ru-RU" dirty="0" smtClean="0">
                <a:solidFill>
                  <a:srgbClr val="FF0000"/>
                </a:solidFill>
              </a:rPr>
              <a:t>Винер выдвинул принцип обратной связи</a:t>
            </a:r>
            <a:r>
              <a:rPr lang="ru-RU" dirty="0" smtClean="0"/>
              <a:t>, заключающийся в использовании информации, поступающей из окружающей среды для изменения поведения машины.</a:t>
            </a:r>
          </a:p>
          <a:p>
            <a:pPr marL="3175" indent="557213">
              <a:buNone/>
            </a:pPr>
            <a:r>
              <a:rPr lang="ru-RU" dirty="0" smtClean="0"/>
              <a:t> Ученый доказывал, что благодаря обратной связи </a:t>
            </a:r>
            <a:r>
              <a:rPr lang="ru-RU" dirty="0" smtClean="0">
                <a:solidFill>
                  <a:srgbClr val="FF0000"/>
                </a:solidFill>
              </a:rPr>
              <a:t>все живое приспосабливается к окружающей </a:t>
            </a:r>
            <a:r>
              <a:rPr lang="ru-RU" u="sng" dirty="0" smtClean="0">
                <a:solidFill>
                  <a:srgbClr val="FF0000"/>
                </a:solidFill>
              </a:rPr>
              <a:t>среде</a:t>
            </a:r>
            <a:r>
              <a:rPr lang="ru-RU" dirty="0" smtClean="0">
                <a:solidFill>
                  <a:srgbClr val="FF0000"/>
                </a:solidFill>
              </a:rPr>
              <a:t> и добивается своей </a:t>
            </a:r>
            <a:r>
              <a:rPr lang="ru-RU" i="1" u="sng" dirty="0" smtClean="0">
                <a:solidFill>
                  <a:srgbClr val="FF0000"/>
                </a:solidFill>
              </a:rPr>
              <a:t>цели</a:t>
            </a:r>
            <a:r>
              <a:rPr lang="ru-RU" dirty="0" smtClean="0"/>
              <a:t>.</a:t>
            </a:r>
          </a:p>
          <a:p>
            <a:pPr marL="3175" indent="557213">
              <a:buNone/>
            </a:pPr>
            <a:r>
              <a:rPr lang="ru-RU" dirty="0" smtClean="0"/>
              <a:t>На основании своих исследований Винер выявил аналогию между поведением машин и живых организмов в их приспособлении к изменениям в окружающей среде с помощью универсального механизма обратной связи.</a:t>
            </a:r>
            <a:endParaRPr lang="ru-RU" dirty="0"/>
          </a:p>
        </p:txBody>
      </p:sp>
    </p:spTree>
    <p:extLst>
      <p:ext uri="{BB962C8B-B14F-4D97-AF65-F5344CB8AC3E}">
        <p14:creationId xmlns:p14="http://schemas.microsoft.com/office/powerpoint/2010/main" val="28992084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2"/>
          <p:cNvSpPr txBox="1">
            <a:spLocks noChangeArrowheads="1"/>
          </p:cNvSpPr>
          <p:nvPr/>
        </p:nvSpPr>
        <p:spPr bwMode="auto">
          <a:xfrm>
            <a:off x="2700338" y="476250"/>
            <a:ext cx="3887787" cy="457200"/>
          </a:xfrm>
          <a:prstGeom prst="rect">
            <a:avLst/>
          </a:prstGeom>
          <a:gradFill rotWithShape="1">
            <a:gsLst>
              <a:gs pos="0">
                <a:srgbClr val="FFF200"/>
              </a:gs>
              <a:gs pos="45000">
                <a:srgbClr val="FF7A00"/>
              </a:gs>
              <a:gs pos="70000">
                <a:srgbClr val="FF0300"/>
              </a:gs>
              <a:gs pos="100000">
                <a:srgbClr val="4D08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2400" b="1">
                <a:solidFill>
                  <a:srgbClr val="FFFFD7"/>
                </a:solidFill>
              </a:rPr>
              <a:t>НЕМНОГО ИСТОРИИ</a:t>
            </a:r>
          </a:p>
        </p:txBody>
      </p:sp>
      <p:sp>
        <p:nvSpPr>
          <p:cNvPr id="11267" name="Text Box 13"/>
          <p:cNvSpPr txBox="1">
            <a:spLocks noChangeArrowheads="1"/>
          </p:cNvSpPr>
          <p:nvPr/>
        </p:nvSpPr>
        <p:spPr bwMode="auto">
          <a:xfrm>
            <a:off x="3492500" y="1125538"/>
            <a:ext cx="5040313"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ru-RU" altLang="ru-RU">
                <a:solidFill>
                  <a:srgbClr val="987000"/>
                </a:solidFill>
              </a:rPr>
              <a:t>основатель алгебры, от его имени произошел термин «алгоритм».</a:t>
            </a:r>
          </a:p>
          <a:p>
            <a:pPr algn="just" eaLnBrk="1" hangingPunct="1"/>
            <a:r>
              <a:rPr lang="ru-RU" altLang="ru-RU">
                <a:solidFill>
                  <a:srgbClr val="987000"/>
                </a:solidFill>
              </a:rPr>
              <a:t>В мировой науке он был известен своим трактатом по математике, основанном на  позиционном принципе. Благодаря переводу этого труда с арабского на латинский язык, «арабские» цифры навсегда вошли в мировую математику.  Имя автора в латинизированной форме Algorismus и Algorithmus первоначально дало название правилам четырех арифметический действий, при десятичной системе счисления. </a:t>
            </a:r>
          </a:p>
          <a:p>
            <a:pPr algn="just" eaLnBrk="1" hangingPunct="1"/>
            <a:r>
              <a:rPr lang="ru-RU" altLang="ru-RU">
                <a:solidFill>
                  <a:srgbClr val="987000"/>
                </a:solidFill>
              </a:rPr>
              <a:t>Впоследствии слово «алгоритм» стало обозначать всякий регулярный процесс, за конечное число шагов дающий решение определённого класса задач.</a:t>
            </a:r>
            <a:r>
              <a:rPr lang="ru-RU" altLang="ru-RU"/>
              <a:t> </a:t>
            </a:r>
          </a:p>
        </p:txBody>
      </p:sp>
      <p:pic>
        <p:nvPicPr>
          <p:cNvPr id="11268" name="Picture 14" descr="Al-Chwariz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55725"/>
            <a:ext cx="2540000" cy="3441700"/>
          </a:xfrm>
          <a:prstGeom prst="rect">
            <a:avLst/>
          </a:prstGeom>
          <a:noFill/>
          <a:ln w="38100">
            <a:solidFill>
              <a:srgbClr val="8D5E2F"/>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 Box 16"/>
          <p:cNvSpPr txBox="1">
            <a:spLocks noChangeArrowheads="1"/>
          </p:cNvSpPr>
          <p:nvPr/>
        </p:nvSpPr>
        <p:spPr bwMode="auto">
          <a:xfrm>
            <a:off x="539750" y="5013325"/>
            <a:ext cx="28797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b="1">
                <a:solidFill>
                  <a:srgbClr val="987000"/>
                </a:solidFill>
              </a:rPr>
              <a:t>Аль-Хорезми </a:t>
            </a:r>
          </a:p>
          <a:p>
            <a:pPr algn="ctr" eaLnBrk="1" hangingPunct="1"/>
            <a:r>
              <a:rPr lang="ru-RU" altLang="ru-RU" b="1">
                <a:solidFill>
                  <a:srgbClr val="987000"/>
                </a:solidFill>
              </a:rPr>
              <a:t>(786—850 гг. н.э.) </a:t>
            </a:r>
            <a:r>
              <a:rPr lang="ru-RU" altLang="ru-RU">
                <a:solidFill>
                  <a:srgbClr val="987000"/>
                </a:solidFill>
              </a:rPr>
              <a:t>—</a:t>
            </a:r>
            <a:r>
              <a:rPr lang="ru-RU" altLang="ru-RU"/>
              <a:t> </a:t>
            </a:r>
            <a:br>
              <a:rPr lang="ru-RU" altLang="ru-RU"/>
            </a:br>
            <a:endParaRPr lang="ru-RU" altLang="ru-RU"/>
          </a:p>
        </p:txBody>
      </p:sp>
      <p:sp>
        <p:nvSpPr>
          <p:cNvPr id="11270" name="AutoShape 24"/>
          <p:cNvSpPr>
            <a:spLocks noChangeArrowheads="1"/>
          </p:cNvSpPr>
          <p:nvPr/>
        </p:nvSpPr>
        <p:spPr bwMode="auto">
          <a:xfrm>
            <a:off x="179388" y="188913"/>
            <a:ext cx="8785225" cy="6480175"/>
          </a:xfrm>
          <a:prstGeom prst="foldedCorner">
            <a:avLst>
              <a:gd name="adj" fmla="val 12500"/>
            </a:avLst>
          </a:prstGeom>
          <a:noFill/>
          <a:ln w="57150">
            <a:solidFill>
              <a:srgbClr val="8D5E2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Tree>
    <p:extLst>
      <p:ext uri="{BB962C8B-B14F-4D97-AF65-F5344CB8AC3E}">
        <p14:creationId xmlns:p14="http://schemas.microsoft.com/office/powerpoint/2010/main" val="306512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normAutofit fontScale="90000"/>
          </a:bodyPr>
          <a:lstStyle/>
          <a:p>
            <a:pPr eaLnBrk="1" hangingPunct="1"/>
            <a:r>
              <a:rPr lang="ru-RU" altLang="ru-RU" sz="3200" smtClean="0"/>
              <a:t>В первой половине </a:t>
            </a:r>
            <a:r>
              <a:rPr lang="en-US" altLang="ru-RU" sz="3200" smtClean="0"/>
              <a:t>XII </a:t>
            </a:r>
            <a:r>
              <a:rPr lang="ru-RU" altLang="ru-RU" sz="3200" smtClean="0"/>
              <a:t>века книга аль-Хорезми в латинском переводе проникла Европу. </a:t>
            </a:r>
          </a:p>
        </p:txBody>
      </p:sp>
      <p:sp>
        <p:nvSpPr>
          <p:cNvPr id="12291" name="Rectangle 3"/>
          <p:cNvSpPr>
            <a:spLocks noGrp="1" noChangeArrowheads="1"/>
          </p:cNvSpPr>
          <p:nvPr>
            <p:ph idx="1"/>
          </p:nvPr>
        </p:nvSpPr>
        <p:spPr/>
        <p:txBody>
          <a:bodyPr/>
          <a:lstStyle/>
          <a:p>
            <a:pPr eaLnBrk="1" hangingPunct="1">
              <a:lnSpc>
                <a:spcPct val="90000"/>
              </a:lnSpc>
            </a:pPr>
            <a:r>
              <a:rPr lang="ru-RU" altLang="ru-RU" b="1" i="1" smtClean="0"/>
              <a:t>Переводчик, имя которого до нас не дошло, дал ей название </a:t>
            </a:r>
            <a:r>
              <a:rPr lang="ru-RU" altLang="ru-RU" b="1" i="1" smtClean="0">
                <a:solidFill>
                  <a:srgbClr val="CC0000"/>
                </a:solidFill>
              </a:rPr>
              <a:t>Algoritmi de numero Indorum</a:t>
            </a:r>
            <a:r>
              <a:rPr lang="ru-RU" altLang="ru-RU" b="1" i="1" smtClean="0"/>
              <a:t> («Алгоритми о счёте индийском»). По-арабски же книга именовалась </a:t>
            </a:r>
            <a:r>
              <a:rPr lang="ru-RU" altLang="ru-RU" b="1" i="1" smtClean="0">
                <a:solidFill>
                  <a:srgbClr val="CC0000"/>
                </a:solidFill>
              </a:rPr>
              <a:t>Китаб аль-джебр валь-мукабала</a:t>
            </a:r>
            <a:r>
              <a:rPr lang="ru-RU" altLang="ru-RU" b="1" i="1" smtClean="0"/>
              <a:t> («Книга о сложении и вычитании»). </a:t>
            </a:r>
            <a:br>
              <a:rPr lang="ru-RU" altLang="ru-RU" b="1" i="1" smtClean="0"/>
            </a:br>
            <a:r>
              <a:rPr lang="ru-RU" altLang="ru-RU" b="1" i="1" smtClean="0"/>
              <a:t/>
            </a:r>
            <a:br>
              <a:rPr lang="ru-RU" altLang="ru-RU" b="1" i="1" smtClean="0"/>
            </a:br>
            <a:endParaRPr lang="ru-RU" altLang="ru-RU" b="1" i="1" smtClean="0"/>
          </a:p>
        </p:txBody>
      </p:sp>
    </p:spTree>
    <p:extLst>
      <p:ext uri="{BB962C8B-B14F-4D97-AF65-F5344CB8AC3E}">
        <p14:creationId xmlns:p14="http://schemas.microsoft.com/office/powerpoint/2010/main" val="2522481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p:cNvSpPr>
            <a:spLocks noGrp="1" noChangeArrowheads="1"/>
          </p:cNvSpPr>
          <p:nvPr>
            <p:ph type="title"/>
          </p:nvPr>
        </p:nvSpPr>
        <p:spPr/>
        <p:txBody>
          <a:bodyPr/>
          <a:lstStyle/>
          <a:p>
            <a:pPr eaLnBrk="1" hangingPunct="1"/>
            <a:r>
              <a:rPr lang="ru-RU" altLang="ru-RU" sz="3200" smtClean="0"/>
              <a:t>На протяжении многих веков происхождению слова давались самые разные объяснения.</a:t>
            </a:r>
          </a:p>
        </p:txBody>
      </p:sp>
      <p:sp>
        <p:nvSpPr>
          <p:cNvPr id="13315" name="Rectangle 5"/>
          <p:cNvSpPr>
            <a:spLocks noGrp="1" noChangeArrowheads="1"/>
          </p:cNvSpPr>
          <p:nvPr>
            <p:ph idx="1"/>
          </p:nvPr>
        </p:nvSpPr>
        <p:spPr/>
        <p:txBody>
          <a:bodyPr/>
          <a:lstStyle/>
          <a:p>
            <a:pPr eaLnBrk="1" hangingPunct="1">
              <a:lnSpc>
                <a:spcPct val="80000"/>
              </a:lnSpc>
              <a:buFont typeface="Wingdings" pitchFamily="2" charset="2"/>
              <a:buNone/>
            </a:pPr>
            <a:r>
              <a:rPr lang="ru-RU" altLang="ru-RU" sz="2400" b="1" i="1" smtClean="0"/>
              <a:t>	</a:t>
            </a:r>
            <a:r>
              <a:rPr lang="ru-RU" altLang="ru-RU" b="1" i="1" smtClean="0"/>
              <a:t>Про аль-Хорезми позднейшие авторы ничего не знали,</a:t>
            </a:r>
          </a:p>
          <a:p>
            <a:pPr eaLnBrk="1" hangingPunct="1">
              <a:lnSpc>
                <a:spcPct val="80000"/>
              </a:lnSpc>
              <a:buFont typeface="Wingdings" pitchFamily="2" charset="2"/>
              <a:buNone/>
            </a:pPr>
            <a:r>
              <a:rPr lang="ru-RU" altLang="ru-RU" b="1" i="1" smtClean="0"/>
              <a:t> но поскольку первый перевод книги начинается словами: </a:t>
            </a:r>
          </a:p>
          <a:p>
            <a:pPr eaLnBrk="1" hangingPunct="1">
              <a:lnSpc>
                <a:spcPct val="80000"/>
              </a:lnSpc>
              <a:buFont typeface="Wingdings" pitchFamily="2" charset="2"/>
              <a:buNone/>
            </a:pPr>
            <a:r>
              <a:rPr lang="ru-RU" altLang="ru-RU" b="1" i="1" smtClean="0">
                <a:solidFill>
                  <a:srgbClr val="CC0000"/>
                </a:solidFill>
              </a:rPr>
              <a:t>«Dixit algorizmi: …»</a:t>
            </a:r>
            <a:r>
              <a:rPr lang="ru-RU" altLang="ru-RU" b="1" i="1" smtClean="0"/>
              <a:t> («Аль-Хорезми </a:t>
            </a:r>
          </a:p>
          <a:p>
            <a:pPr eaLnBrk="1" hangingPunct="1">
              <a:lnSpc>
                <a:spcPct val="80000"/>
              </a:lnSpc>
              <a:buFont typeface="Wingdings" pitchFamily="2" charset="2"/>
              <a:buNone/>
            </a:pPr>
            <a:r>
              <a:rPr lang="ru-RU" altLang="ru-RU" b="1" i="1" smtClean="0"/>
              <a:t>говорил: …»), всё ещё связывали</a:t>
            </a:r>
          </a:p>
          <a:p>
            <a:pPr eaLnBrk="1" hangingPunct="1">
              <a:lnSpc>
                <a:spcPct val="80000"/>
              </a:lnSpc>
              <a:buFont typeface="Wingdings" pitchFamily="2" charset="2"/>
              <a:buNone/>
            </a:pPr>
            <a:r>
              <a:rPr lang="ru-RU" altLang="ru-RU" b="1" i="1" smtClean="0"/>
              <a:t> это слово с именем конкретного человека.</a:t>
            </a:r>
          </a:p>
        </p:txBody>
      </p:sp>
    </p:spTree>
    <p:extLst>
      <p:ext uri="{BB962C8B-B14F-4D97-AF65-F5344CB8AC3E}">
        <p14:creationId xmlns:p14="http://schemas.microsoft.com/office/powerpoint/2010/main" val="59985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4"/>
          <p:cNvSpPr>
            <a:spLocks noGrp="1" noChangeArrowheads="1"/>
          </p:cNvSpPr>
          <p:nvPr>
            <p:ph type="title"/>
          </p:nvPr>
        </p:nvSpPr>
        <p:spPr>
          <a:xfrm>
            <a:off x="457200" y="704850"/>
            <a:ext cx="8229600" cy="1143000"/>
          </a:xfrm>
        </p:spPr>
        <p:txBody>
          <a:bodyPr rtlCol="0">
            <a:normAutofit fontScale="90000"/>
          </a:bodyPr>
          <a:lstStyle/>
          <a:p>
            <a:pPr eaLnBrk="1" fontAlgn="auto" hangingPunct="1">
              <a:spcAft>
                <a:spcPts val="0"/>
              </a:spcAft>
              <a:defRPr/>
            </a:pPr>
            <a:r>
              <a:rPr lang="ru-RU" sz="3200" dirty="0" smtClean="0"/>
              <a:t>Со временем слово </a:t>
            </a:r>
            <a:r>
              <a:rPr lang="ru-RU" sz="3200" i="1" dirty="0" err="1" smtClean="0">
                <a:solidFill>
                  <a:srgbClr val="CC0000"/>
                </a:solidFill>
              </a:rPr>
              <a:t>algorism</a:t>
            </a:r>
            <a:r>
              <a:rPr lang="ru-RU" sz="3200" dirty="0" smtClean="0"/>
              <a:t> обрело значение способа выполнения арифметических действий</a:t>
            </a:r>
          </a:p>
        </p:txBody>
      </p:sp>
      <p:sp>
        <p:nvSpPr>
          <p:cNvPr id="7" name="AutoShape 4"/>
          <p:cNvSpPr txBox="1">
            <a:spLocks noChangeArrowheads="1"/>
          </p:cNvSpPr>
          <p:nvPr/>
        </p:nvSpPr>
        <p:spPr bwMode="auto">
          <a:xfrm>
            <a:off x="571500" y="2214563"/>
            <a:ext cx="8229600" cy="1143000"/>
          </a:xfrm>
          <a:prstGeom prst="rect">
            <a:avLst/>
          </a:prstGeom>
          <a:noFill/>
          <a:ln w="9525">
            <a:noFill/>
            <a:miter lim="800000"/>
            <a:headEnd/>
            <a:tailEnd/>
          </a:ln>
        </p:spPr>
        <p:txBody>
          <a:bodyPr anchor="ctr"/>
          <a:lstStyle/>
          <a:p>
            <a:pPr algn="ctr">
              <a:defRPr/>
            </a:pPr>
            <a:r>
              <a:rPr lang="ru-RU" sz="3200">
                <a:latin typeface="+mj-lt"/>
                <a:ea typeface="+mj-ea"/>
                <a:cs typeface="+mj-cs"/>
              </a:rPr>
              <a:t>Сочинения по искусству счёта назывались </a:t>
            </a:r>
            <a:r>
              <a:rPr lang="ru-RU" sz="3200" i="1">
                <a:solidFill>
                  <a:srgbClr val="CC0000"/>
                </a:solidFill>
                <a:latin typeface="+mj-lt"/>
                <a:ea typeface="+mj-ea"/>
                <a:cs typeface="+mj-cs"/>
              </a:rPr>
              <a:t>Алгоритмами</a:t>
            </a:r>
            <a:r>
              <a:rPr lang="ru-RU" sz="3200">
                <a:latin typeface="+mj-lt"/>
                <a:ea typeface="+mj-ea"/>
                <a:cs typeface="+mj-cs"/>
              </a:rPr>
              <a:t>. </a:t>
            </a:r>
            <a:endParaRPr lang="ru-RU" sz="3200" dirty="0">
              <a:latin typeface="+mj-lt"/>
              <a:ea typeface="+mj-ea"/>
              <a:cs typeface="+mj-cs"/>
            </a:endParaRPr>
          </a:p>
        </p:txBody>
      </p:sp>
    </p:spTree>
    <p:extLst>
      <p:ext uri="{BB962C8B-B14F-4D97-AF65-F5344CB8AC3E}">
        <p14:creationId xmlns:p14="http://schemas.microsoft.com/office/powerpoint/2010/main" val="95626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4"/>
          <p:cNvSpPr>
            <a:spLocks noGrp="1" noChangeArrowheads="1"/>
          </p:cNvSpPr>
          <p:nvPr>
            <p:ph type="title"/>
          </p:nvPr>
        </p:nvSpPr>
        <p:spPr>
          <a:xfrm>
            <a:off x="500063" y="214313"/>
            <a:ext cx="8229600" cy="1143000"/>
          </a:xfrm>
        </p:spPr>
        <p:txBody>
          <a:bodyPr/>
          <a:lstStyle/>
          <a:p>
            <a:pPr eaLnBrk="1" hangingPunct="1"/>
            <a:r>
              <a:rPr lang="ru-RU" altLang="ru-RU" sz="3200" smtClean="0"/>
              <a:t>Постепенно значение слова расширялось. </a:t>
            </a:r>
          </a:p>
        </p:txBody>
      </p:sp>
      <p:pic>
        <p:nvPicPr>
          <p:cNvPr id="15363" name="Рисунок 187" descr="http://im8-tub.yandex.net/i?id=63474770&amp;tov=8">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28625" y="2286000"/>
            <a:ext cx="2506663" cy="3724275"/>
          </a:xfrm>
        </p:spPr>
      </p:pic>
      <p:sp>
        <p:nvSpPr>
          <p:cNvPr id="15364" name="Rectangle 6"/>
          <p:cNvSpPr>
            <a:spLocks noGrp="1" noChangeArrowheads="1"/>
          </p:cNvSpPr>
          <p:nvPr>
            <p:ph sz="half" idx="2"/>
          </p:nvPr>
        </p:nvSpPr>
        <p:spPr>
          <a:xfrm>
            <a:off x="3357563" y="1600200"/>
            <a:ext cx="5329237" cy="4525963"/>
          </a:xfrm>
        </p:spPr>
        <p:txBody>
          <a:bodyPr/>
          <a:lstStyle/>
          <a:p>
            <a:pPr eaLnBrk="1" hangingPunct="1">
              <a:lnSpc>
                <a:spcPct val="80000"/>
              </a:lnSpc>
            </a:pPr>
            <a:r>
              <a:rPr lang="ru-RU" altLang="ru-RU" sz="2400" smtClean="0"/>
              <a:t>Учёные стали применять его к другим математическим процедурам. Например, около 1360 г. французский философ Николай Орем </a:t>
            </a:r>
            <a:r>
              <a:rPr lang="ru-RU" altLang="ru-RU" sz="2400" smtClean="0">
                <a:solidFill>
                  <a:srgbClr val="CC0000"/>
                </a:solidFill>
              </a:rPr>
              <a:t>(Nicolaus Oresme, 1323/25-1382)</a:t>
            </a:r>
            <a:r>
              <a:rPr lang="ru-RU" altLang="ru-RU" sz="2400" smtClean="0"/>
              <a:t> написал математический трактат </a:t>
            </a:r>
            <a:r>
              <a:rPr lang="ru-RU" altLang="ru-RU" sz="2400" smtClean="0">
                <a:solidFill>
                  <a:srgbClr val="CC0000"/>
                </a:solidFill>
              </a:rPr>
              <a:t>«Algorismus proportionum»</a:t>
            </a:r>
            <a:r>
              <a:rPr lang="ru-RU" altLang="ru-RU" sz="2400" smtClean="0"/>
              <a:t> («Вычисление пропорций») Когда же на смену абаку пришёл так называемый счёт на линиях, многочисленные руководства по нему стали называть </a:t>
            </a:r>
            <a:r>
              <a:rPr lang="ru-RU" altLang="ru-RU" sz="2400" smtClean="0">
                <a:solidFill>
                  <a:srgbClr val="CC0000"/>
                </a:solidFill>
              </a:rPr>
              <a:t>«Algorithmus linealis»,</a:t>
            </a:r>
            <a:r>
              <a:rPr lang="ru-RU" altLang="ru-RU" sz="2400" smtClean="0"/>
              <a:t> то есть правила счёта на линиях.</a:t>
            </a:r>
          </a:p>
          <a:p>
            <a:pPr eaLnBrk="1" hangingPunct="1">
              <a:lnSpc>
                <a:spcPct val="80000"/>
              </a:lnSpc>
              <a:buFont typeface="Wingdings" pitchFamily="2" charset="2"/>
              <a:buNone/>
            </a:pPr>
            <a:endParaRPr lang="ru-RU" altLang="ru-RU" sz="1800" smtClean="0"/>
          </a:p>
        </p:txBody>
      </p:sp>
      <p:sp>
        <p:nvSpPr>
          <p:cNvPr id="15365" name="Rectangle 7"/>
          <p:cNvSpPr>
            <a:spLocks noChangeArrowheads="1"/>
          </p:cNvSpPr>
          <p:nvPr/>
        </p:nvSpPr>
        <p:spPr bwMode="auto">
          <a:xfrm>
            <a:off x="4787900" y="2349500"/>
            <a:ext cx="37703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chemeClr val="tx1"/>
              </a:buClr>
              <a:buSzPct val="75000"/>
              <a:buFont typeface="Wingdings" pitchFamily="2" charset="2"/>
              <a:buChar char="l"/>
            </a:pPr>
            <a:endParaRPr lang="ru-RU" altLang="ru-RU" sz="1400">
              <a:latin typeface="Calibri" pitchFamily="34" charset="0"/>
            </a:endParaRPr>
          </a:p>
        </p:txBody>
      </p:sp>
    </p:spTree>
    <p:extLst>
      <p:ext uri="{BB962C8B-B14F-4D97-AF65-F5344CB8AC3E}">
        <p14:creationId xmlns:p14="http://schemas.microsoft.com/office/powerpoint/2010/main" val="393105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AutoShape 4"/>
          <p:cNvSpPr>
            <a:spLocks noGrp="1" noChangeArrowheads="1"/>
          </p:cNvSpPr>
          <p:nvPr>
            <p:ph type="title"/>
          </p:nvPr>
        </p:nvSpPr>
        <p:spPr/>
        <p:txBody>
          <a:bodyPr rtlCol="0">
            <a:normAutofit fontScale="90000"/>
          </a:bodyPr>
          <a:lstStyle/>
          <a:p>
            <a:pPr eaLnBrk="1" fontAlgn="auto" hangingPunct="1">
              <a:spcAft>
                <a:spcPts val="0"/>
              </a:spcAft>
              <a:defRPr/>
            </a:pPr>
            <a:r>
              <a:rPr lang="ru-RU" sz="3200" dirty="0" smtClean="0"/>
              <a:t>В 1684 году </a:t>
            </a:r>
            <a:r>
              <a:rPr lang="ru-RU" sz="3200" dirty="0" smtClean="0">
                <a:solidFill>
                  <a:schemeClr val="tx1"/>
                </a:solidFill>
              </a:rPr>
              <a:t>Готфрид Лейбниц </a:t>
            </a:r>
            <a:r>
              <a:rPr lang="ru-RU" sz="3200" dirty="0" smtClean="0"/>
              <a:t>в сочинении «</a:t>
            </a:r>
            <a:r>
              <a:rPr lang="ru-RU" sz="3200" dirty="0" err="1" smtClean="0"/>
              <a:t>Nova</a:t>
            </a:r>
            <a:r>
              <a:rPr lang="ru-RU" sz="3200" dirty="0" smtClean="0"/>
              <a:t> </a:t>
            </a:r>
            <a:r>
              <a:rPr lang="ru-RU" sz="3200" dirty="0" err="1" smtClean="0"/>
              <a:t>Methodvs</a:t>
            </a:r>
            <a:r>
              <a:rPr lang="ru-RU" sz="3200" dirty="0" smtClean="0"/>
              <a:t> </a:t>
            </a:r>
            <a:r>
              <a:rPr lang="ru-RU" sz="3200" dirty="0" err="1" smtClean="0"/>
              <a:t>pro</a:t>
            </a:r>
            <a:r>
              <a:rPr lang="ru-RU" sz="3200" dirty="0" smtClean="0"/>
              <a:t> </a:t>
            </a:r>
            <a:r>
              <a:rPr lang="ru-RU" sz="3200" dirty="0" err="1" smtClean="0"/>
              <a:t>maximis</a:t>
            </a:r>
            <a:r>
              <a:rPr lang="ru-RU" sz="3200" dirty="0" smtClean="0"/>
              <a:t> </a:t>
            </a:r>
            <a:r>
              <a:rPr lang="ru-RU" sz="3200" dirty="0" err="1" smtClean="0"/>
              <a:t>et</a:t>
            </a:r>
            <a:r>
              <a:rPr lang="ru-RU" sz="3200" dirty="0" smtClean="0"/>
              <a:t> </a:t>
            </a:r>
            <a:r>
              <a:rPr lang="ru-RU" sz="3200" dirty="0" err="1" smtClean="0"/>
              <a:t>minimis</a:t>
            </a:r>
            <a:r>
              <a:rPr lang="ru-RU" sz="3200" dirty="0" smtClean="0"/>
              <a:t>, </a:t>
            </a:r>
            <a:r>
              <a:rPr lang="ru-RU" sz="3200" dirty="0" err="1" smtClean="0"/>
              <a:t>itemque</a:t>
            </a:r>
            <a:r>
              <a:rPr lang="ru-RU" sz="3200" dirty="0" smtClean="0"/>
              <a:t> </a:t>
            </a:r>
            <a:r>
              <a:rPr lang="ru-RU" sz="3200" dirty="0" err="1" smtClean="0"/>
              <a:t>tangentibus</a:t>
            </a:r>
            <a:r>
              <a:rPr lang="ru-RU" sz="3200" dirty="0" smtClean="0"/>
              <a:t>…»</a:t>
            </a:r>
          </a:p>
        </p:txBody>
      </p:sp>
      <p:sp>
        <p:nvSpPr>
          <p:cNvPr id="16387" name="Rectangle 5"/>
          <p:cNvSpPr>
            <a:spLocks noGrp="1" noChangeArrowheads="1"/>
          </p:cNvSpPr>
          <p:nvPr>
            <p:ph type="body" sz="half" idx="1"/>
          </p:nvPr>
        </p:nvSpPr>
        <p:spPr>
          <a:xfrm>
            <a:off x="357188" y="2071688"/>
            <a:ext cx="4270375" cy="4352925"/>
          </a:xfrm>
        </p:spPr>
        <p:txBody>
          <a:bodyPr/>
          <a:lstStyle/>
          <a:p>
            <a:pPr eaLnBrk="1" hangingPunct="1">
              <a:lnSpc>
                <a:spcPct val="90000"/>
              </a:lnSpc>
            </a:pPr>
            <a:r>
              <a:rPr lang="ru-RU" altLang="ru-RU" sz="2800" smtClean="0"/>
              <a:t>впервые использовал слово «алгоритм» </a:t>
            </a:r>
            <a:r>
              <a:rPr lang="ru-RU" altLang="ru-RU" sz="2800" smtClean="0">
                <a:solidFill>
                  <a:srgbClr val="CC0000"/>
                </a:solidFill>
              </a:rPr>
              <a:t>(</a:t>
            </a:r>
            <a:r>
              <a:rPr lang="ru-RU" altLang="ru-RU" sz="2800" i="1" smtClean="0">
                <a:solidFill>
                  <a:srgbClr val="CC0000"/>
                </a:solidFill>
              </a:rPr>
              <a:t>Algorithmo</a:t>
            </a:r>
            <a:r>
              <a:rPr lang="ru-RU" altLang="ru-RU" sz="2800" smtClean="0">
                <a:solidFill>
                  <a:srgbClr val="CC0000"/>
                </a:solidFill>
              </a:rPr>
              <a:t>)</a:t>
            </a:r>
            <a:r>
              <a:rPr lang="ru-RU" altLang="ru-RU" sz="2800" smtClean="0"/>
              <a:t> в ещё более широком смысле: как систематический способ решения проблем дифференциального исчисления.</a:t>
            </a:r>
          </a:p>
        </p:txBody>
      </p:sp>
      <p:pic>
        <p:nvPicPr>
          <p:cNvPr id="16388" name="i-main-pic" descr="Картинка 1 из 3517">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75250" y="2362200"/>
            <a:ext cx="2941638" cy="3724275"/>
          </a:xfrm>
        </p:spPr>
      </p:pic>
    </p:spTree>
    <p:extLst>
      <p:ext uri="{BB962C8B-B14F-4D97-AF65-F5344CB8AC3E}">
        <p14:creationId xmlns:p14="http://schemas.microsoft.com/office/powerpoint/2010/main" val="215131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rtlCol="0">
            <a:normAutofit fontScale="90000"/>
          </a:bodyPr>
          <a:lstStyle/>
          <a:p>
            <a:pPr eaLnBrk="1" fontAlgn="auto" hangingPunct="1">
              <a:spcAft>
                <a:spcPts val="0"/>
              </a:spcAft>
              <a:defRPr/>
            </a:pPr>
            <a:r>
              <a:rPr lang="ru-RU" sz="3200" smtClean="0"/>
              <a:t>Слово «алгоритм» понималось первыми русскими математиками так же, как и в Западной Европе. </a:t>
            </a:r>
          </a:p>
        </p:txBody>
      </p:sp>
      <p:sp>
        <p:nvSpPr>
          <p:cNvPr id="17411" name="Rectangle 3"/>
          <p:cNvSpPr>
            <a:spLocks noGrp="1" noChangeArrowheads="1"/>
          </p:cNvSpPr>
          <p:nvPr>
            <p:ph idx="1"/>
          </p:nvPr>
        </p:nvSpPr>
        <p:spPr/>
        <p:txBody>
          <a:bodyPr/>
          <a:lstStyle/>
          <a:p>
            <a:pPr eaLnBrk="1" hangingPunct="1"/>
            <a:r>
              <a:rPr lang="ru-RU" altLang="ru-RU" smtClean="0"/>
              <a:t> </a:t>
            </a:r>
            <a:r>
              <a:rPr lang="ru-RU" altLang="ru-RU" i="1" smtClean="0">
                <a:solidFill>
                  <a:srgbClr val="CC0000"/>
                </a:solidFill>
              </a:rPr>
              <a:t>«Сия книга, глаголемая по еллински и по гречески арифметика, а по немецки алгоризма, а по русски цифирная счётная мудрость».</a:t>
            </a:r>
          </a:p>
          <a:p>
            <a:pPr eaLnBrk="1" hangingPunct="1"/>
            <a:r>
              <a:rPr lang="ru-RU" altLang="ru-RU" smtClean="0"/>
              <a:t>(древнерусский учебник арифметики, известный как «Счётная мудрость»1691г.)</a:t>
            </a:r>
          </a:p>
        </p:txBody>
      </p:sp>
    </p:spTree>
    <p:extLst>
      <p:ext uri="{BB962C8B-B14F-4D97-AF65-F5344CB8AC3E}">
        <p14:creationId xmlns:p14="http://schemas.microsoft.com/office/powerpoint/2010/main" val="3169754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AutoShape 9"/>
          <p:cNvSpPr>
            <a:spLocks noGrp="1" noChangeArrowheads="1"/>
          </p:cNvSpPr>
          <p:nvPr>
            <p:ph type="title"/>
          </p:nvPr>
        </p:nvSpPr>
        <p:spPr/>
        <p:txBody>
          <a:bodyPr rtlCol="0">
            <a:normAutofit fontScale="90000"/>
          </a:bodyPr>
          <a:lstStyle/>
          <a:p>
            <a:pPr eaLnBrk="1" fontAlgn="auto" hangingPunct="1">
              <a:spcAft>
                <a:spcPts val="0"/>
              </a:spcAft>
              <a:defRPr/>
            </a:pPr>
            <a:r>
              <a:rPr lang="ru-RU" sz="3200" smtClean="0"/>
              <a:t>С развитием понятия алгоритма постепено происходила и его экспансия из чистой математики в другие сферы</a:t>
            </a:r>
          </a:p>
        </p:txBody>
      </p:sp>
      <p:sp>
        <p:nvSpPr>
          <p:cNvPr id="18435" name="Rectangle 10"/>
          <p:cNvSpPr>
            <a:spLocks noGrp="1" noChangeArrowheads="1"/>
          </p:cNvSpPr>
          <p:nvPr>
            <p:ph type="body" sz="half" idx="1"/>
          </p:nvPr>
        </p:nvSpPr>
        <p:spPr/>
        <p:txBody>
          <a:bodyPr/>
          <a:lstStyle/>
          <a:p>
            <a:pPr eaLnBrk="1" hangingPunct="1"/>
            <a:r>
              <a:rPr lang="ru-RU" altLang="ru-RU" sz="2400" smtClean="0"/>
              <a:t>В начале 70-х гг. прошлого столетия, когда компьютеры перестали быть экзотической диковинкой, слово </a:t>
            </a:r>
            <a:r>
              <a:rPr lang="ru-RU" altLang="ru-RU" sz="2400" smtClean="0">
                <a:solidFill>
                  <a:srgbClr val="CC0000"/>
                </a:solidFill>
              </a:rPr>
              <a:t>«алгоритм»</a:t>
            </a:r>
            <a:r>
              <a:rPr lang="ru-RU" altLang="ru-RU" sz="2400" smtClean="0"/>
              <a:t> стремительно входит в обиход. </a:t>
            </a:r>
          </a:p>
        </p:txBody>
      </p:sp>
      <p:sp>
        <p:nvSpPr>
          <p:cNvPr id="27659" name="Rectangle 11"/>
          <p:cNvSpPr>
            <a:spLocks noGrp="1" noChangeArrowheads="1"/>
          </p:cNvSpPr>
          <p:nvPr>
            <p:ph sz="half" idx="2"/>
          </p:nvPr>
        </p:nvSpPr>
        <p:spPr/>
        <p:txBody>
          <a:bodyPr rtlCol="0">
            <a:normAutofit/>
          </a:bodyPr>
          <a:lstStyle/>
          <a:p>
            <a:pPr marL="274320" indent="-274320" eaLnBrk="1" fontAlgn="auto" hangingPunct="1">
              <a:spcAft>
                <a:spcPts val="0"/>
              </a:spcAft>
              <a:buClr>
                <a:schemeClr val="accent3"/>
              </a:buClr>
              <a:buFont typeface="Arial" pitchFamily="34" charset="0"/>
              <a:buChar char="•"/>
              <a:defRPr/>
            </a:pPr>
            <a:r>
              <a:rPr lang="ru-RU" sz="2400" smtClean="0"/>
              <a:t>В «Энциклопедии кибернетики» (1974 г.) в статье «Алгоритм» он уже связывается с реализацией на вычислительных машинах, а в «Советской военной энциклопедии» (1976 г.) даже появляется отдельная статья </a:t>
            </a:r>
            <a:r>
              <a:rPr lang="ru-RU" sz="2400" smtClean="0">
                <a:solidFill>
                  <a:srgbClr val="CC0000"/>
                </a:solidFill>
              </a:rPr>
              <a:t>«Алгоритм решения задачи на ЭВМ». </a:t>
            </a:r>
          </a:p>
        </p:txBody>
      </p:sp>
      <p:sp>
        <p:nvSpPr>
          <p:cNvPr id="18437" name="Rectangle 7"/>
          <p:cNvSpPr>
            <a:spLocks noChangeArrowheads="1"/>
          </p:cNvSpPr>
          <p:nvPr/>
        </p:nvSpPr>
        <p:spPr bwMode="auto">
          <a:xfrm>
            <a:off x="827088" y="2349500"/>
            <a:ext cx="377031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tx1"/>
              </a:buClr>
              <a:buSzPct val="75000"/>
              <a:buFont typeface="Wingdings" pitchFamily="2" charset="2"/>
              <a:buChar char="l"/>
            </a:pPr>
            <a:endParaRPr lang="ru-RU" altLang="ru-RU" sz="2400">
              <a:latin typeface="Calibri" pitchFamily="34" charset="0"/>
            </a:endParaRPr>
          </a:p>
        </p:txBody>
      </p:sp>
      <p:sp>
        <p:nvSpPr>
          <p:cNvPr id="18438" name="Rectangle 8"/>
          <p:cNvSpPr>
            <a:spLocks noChangeArrowheads="1"/>
          </p:cNvSpPr>
          <p:nvPr/>
        </p:nvSpPr>
        <p:spPr bwMode="auto">
          <a:xfrm>
            <a:off x="827088" y="2349500"/>
            <a:ext cx="3770312"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Clr>
                <a:schemeClr val="tx1"/>
              </a:buClr>
              <a:buSzPct val="75000"/>
              <a:buFont typeface="Wingdings" pitchFamily="2" charset="2"/>
              <a:buChar char="l"/>
            </a:pPr>
            <a:endParaRPr lang="ru-RU" altLang="ru-RU">
              <a:latin typeface="Calibri" pitchFamily="34" charset="0"/>
            </a:endParaRPr>
          </a:p>
        </p:txBody>
      </p:sp>
    </p:spTree>
    <p:extLst>
      <p:ext uri="{BB962C8B-B14F-4D97-AF65-F5344CB8AC3E}">
        <p14:creationId xmlns:p14="http://schemas.microsoft.com/office/powerpoint/2010/main" val="322225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4"/>
          <p:cNvSpPr>
            <a:spLocks noGrp="1" noChangeArrowheads="1"/>
          </p:cNvSpPr>
          <p:nvPr>
            <p:ph type="title"/>
          </p:nvPr>
        </p:nvSpPr>
        <p:spPr/>
        <p:txBody>
          <a:bodyPr/>
          <a:lstStyle/>
          <a:p>
            <a:pPr eaLnBrk="1" hangingPunct="1"/>
            <a:r>
              <a:rPr lang="ru-RU" altLang="ru-RU" sz="3200" smtClean="0"/>
              <a:t>За последние годы компьютер стал неотъемлемым атрибутом нашей жизни</a:t>
            </a:r>
          </a:p>
        </p:txBody>
      </p:sp>
      <p:sp>
        <p:nvSpPr>
          <p:cNvPr id="19459" name="Rectangle 5"/>
          <p:cNvSpPr>
            <a:spLocks noGrp="1" noChangeArrowheads="1"/>
          </p:cNvSpPr>
          <p:nvPr>
            <p:ph idx="1"/>
          </p:nvPr>
        </p:nvSpPr>
        <p:spPr>
          <a:xfrm>
            <a:off x="457200" y="4000500"/>
            <a:ext cx="8229600" cy="2324100"/>
          </a:xfrm>
        </p:spPr>
        <p:txBody>
          <a:bodyPr>
            <a:normAutofit fontScale="92500" lnSpcReduction="10000"/>
          </a:bodyPr>
          <a:lstStyle/>
          <a:p>
            <a:pPr eaLnBrk="1" hangingPunct="1">
              <a:buFont typeface="Wingdings" pitchFamily="2" charset="2"/>
              <a:buNone/>
            </a:pPr>
            <a:r>
              <a:rPr lang="ru-RU" altLang="ru-RU" b="1" i="1" smtClean="0">
                <a:solidFill>
                  <a:srgbClr val="CC0000"/>
                </a:solidFill>
              </a:rPr>
              <a:t>	Как бы машина хорошо ни работала, она может решать все требуемые от неё задачи, но она никогда не придумает ни одной.</a:t>
            </a:r>
          </a:p>
          <a:p>
            <a:pPr eaLnBrk="1" hangingPunct="1">
              <a:buFont typeface="Wingdings" pitchFamily="2" charset="2"/>
              <a:buNone/>
            </a:pPr>
            <a:r>
              <a:rPr lang="ru-RU" altLang="ru-RU" smtClean="0"/>
              <a:t>                                             А. Эйнштейн</a:t>
            </a:r>
          </a:p>
        </p:txBody>
      </p:sp>
    </p:spTree>
    <p:extLst>
      <p:ext uri="{BB962C8B-B14F-4D97-AF65-F5344CB8AC3E}">
        <p14:creationId xmlns:p14="http://schemas.microsoft.com/office/powerpoint/2010/main" val="156674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214313" y="857250"/>
            <a:ext cx="8229600" cy="2071688"/>
          </a:xfrm>
        </p:spPr>
        <p:txBody>
          <a:bodyPr/>
          <a:lstStyle/>
          <a:p>
            <a:pPr eaLnBrk="1" hangingPunct="1">
              <a:buFont typeface="Wingdings" pitchFamily="2" charset="2"/>
              <a:buNone/>
            </a:pPr>
            <a:r>
              <a:rPr lang="ru-RU" altLang="ru-RU" sz="3200" b="1" smtClean="0">
                <a:solidFill>
                  <a:srgbClr val="FF3300"/>
                </a:solidFill>
              </a:rPr>
              <a:t>Алгоритм</a:t>
            </a:r>
            <a:r>
              <a:rPr lang="ru-RU" altLang="ru-RU" smtClean="0">
                <a:solidFill>
                  <a:srgbClr val="FF3300"/>
                </a:solidFill>
              </a:rPr>
              <a:t> </a:t>
            </a:r>
            <a:r>
              <a:rPr lang="ru-RU" altLang="ru-RU" smtClean="0"/>
              <a:t>– совокупность четко определенных правил для решения задачи за конечное число шагов.</a:t>
            </a:r>
          </a:p>
        </p:txBody>
      </p:sp>
      <p:sp>
        <p:nvSpPr>
          <p:cNvPr id="20483" name="Rectangle 4"/>
          <p:cNvSpPr>
            <a:spLocks noChangeArrowheads="1"/>
          </p:cNvSpPr>
          <p:nvPr/>
        </p:nvSpPr>
        <p:spPr bwMode="auto">
          <a:xfrm>
            <a:off x="0" y="28575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800">
                <a:solidFill>
                  <a:srgbClr val="FF0000"/>
                </a:solidFill>
              </a:rPr>
              <a:t>Алгоритм</a:t>
            </a:r>
            <a:r>
              <a:rPr lang="ru-RU" altLang="ru-RU" sz="2800"/>
              <a:t> – подробное описание последовательности арифметических и логических действий, расположенных в строгом логическом порядке и позволяющих решить конкретную задачу</a:t>
            </a:r>
          </a:p>
        </p:txBody>
      </p:sp>
      <p:sp>
        <p:nvSpPr>
          <p:cNvPr id="20484" name="Прямоугольник 3"/>
          <p:cNvSpPr>
            <a:spLocks noChangeArrowheads="1"/>
          </p:cNvSpPr>
          <p:nvPr/>
        </p:nvSpPr>
        <p:spPr bwMode="auto">
          <a:xfrm>
            <a:off x="428625" y="5214938"/>
            <a:ext cx="7429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400">
                <a:solidFill>
                  <a:srgbClr val="FF0000"/>
                </a:solidFill>
              </a:rPr>
              <a:t>Алгоритм </a:t>
            </a:r>
            <a:r>
              <a:rPr lang="ru-RU" altLang="ru-RU" sz="2400"/>
              <a:t>– это последовательность действия, приводящих к однозначному решению поставленной задачи.</a:t>
            </a:r>
          </a:p>
        </p:txBody>
      </p:sp>
    </p:spTree>
    <p:extLst>
      <p:ext uri="{BB962C8B-B14F-4D97-AF65-F5344CB8AC3E}">
        <p14:creationId xmlns:p14="http://schemas.microsoft.com/office/powerpoint/2010/main" val="1989188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340369"/>
          </a:xfrm>
        </p:spPr>
        <p:txBody>
          <a:bodyPr>
            <a:normAutofit/>
          </a:bodyPr>
          <a:lstStyle/>
          <a:p>
            <a:pPr marL="3175" indent="557213">
              <a:buNone/>
            </a:pPr>
            <a:r>
              <a:rPr lang="ru-RU" dirty="0" smtClean="0"/>
              <a:t>Обратил внимание на важную роль обратной связи для поддержания гомеостаза — механизма обеспечения устойчивости основных физиологических функций живого организма. Он установил аналогию между нервной системой живого организма и вычислительной машиной: в обоих случаях важную функцию играет </a:t>
            </a:r>
            <a:r>
              <a:rPr lang="ru-RU" i="1" u="sng" dirty="0" smtClean="0"/>
              <a:t>память</a:t>
            </a:r>
            <a:r>
              <a:rPr lang="ru-RU" dirty="0" smtClean="0"/>
              <a:t>, то есть способность сохранить результаты прежних действий для использования в будущем.</a:t>
            </a:r>
            <a:endParaRPr lang="ru-RU" dirty="0"/>
          </a:p>
        </p:txBody>
      </p:sp>
    </p:spTree>
    <p:extLst>
      <p:ext uri="{BB962C8B-B14F-4D97-AF65-F5344CB8AC3E}">
        <p14:creationId xmlns:p14="http://schemas.microsoft.com/office/powerpoint/2010/main" val="31827577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9"/>
          <p:cNvSpPr>
            <a:spLocks noChangeArrowheads="1"/>
          </p:cNvSpPr>
          <p:nvPr/>
        </p:nvSpPr>
        <p:spPr bwMode="auto">
          <a:xfrm>
            <a:off x="179388" y="188913"/>
            <a:ext cx="8785225" cy="6480175"/>
          </a:xfrm>
          <a:prstGeom prst="foldedCorner">
            <a:avLst>
              <a:gd name="adj" fmla="val 12500"/>
            </a:avLst>
          </a:prstGeom>
          <a:noFill/>
          <a:ln w="57150">
            <a:solidFill>
              <a:srgbClr val="8D5E2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1507" name="Text Box 11"/>
          <p:cNvSpPr txBox="1">
            <a:spLocks noChangeArrowheads="1"/>
          </p:cNvSpPr>
          <p:nvPr/>
        </p:nvSpPr>
        <p:spPr bwMode="auto">
          <a:xfrm>
            <a:off x="1979613" y="620713"/>
            <a:ext cx="5329237" cy="457200"/>
          </a:xfrm>
          <a:prstGeom prst="rect">
            <a:avLst/>
          </a:prstGeom>
          <a:gradFill rotWithShape="1">
            <a:gsLst>
              <a:gs pos="0">
                <a:srgbClr val="FFF200"/>
              </a:gs>
              <a:gs pos="45000">
                <a:srgbClr val="FF7A00"/>
              </a:gs>
              <a:gs pos="70000">
                <a:srgbClr val="FF0300"/>
              </a:gs>
              <a:gs pos="100000">
                <a:srgbClr val="4D08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2400" b="1">
                <a:solidFill>
                  <a:srgbClr val="FFFFD7"/>
                </a:solidFill>
              </a:rPr>
              <a:t>ПРИМЕРЫ АЛГОРИТМОВ</a:t>
            </a:r>
          </a:p>
        </p:txBody>
      </p:sp>
      <p:sp>
        <p:nvSpPr>
          <p:cNvPr id="21508" name="Text Box 12"/>
          <p:cNvSpPr txBox="1">
            <a:spLocks noChangeArrowheads="1"/>
          </p:cNvSpPr>
          <p:nvPr/>
        </p:nvSpPr>
        <p:spPr bwMode="auto">
          <a:xfrm>
            <a:off x="755650" y="1484313"/>
            <a:ext cx="44640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ru-RU" altLang="ru-RU">
                <a:solidFill>
                  <a:srgbClr val="8A5C2E"/>
                </a:solidFill>
              </a:rPr>
              <a:t>Достаем кулинарную книгу и строго следуем  рецепту, написанному в ней, чтобы блюдо удалось и можно было угостить своих друзей.</a:t>
            </a:r>
          </a:p>
        </p:txBody>
      </p:sp>
      <p:sp>
        <p:nvSpPr>
          <p:cNvPr id="21509" name="Text Box 16"/>
          <p:cNvSpPr txBox="1">
            <a:spLocks noChangeArrowheads="1"/>
          </p:cNvSpPr>
          <p:nvPr/>
        </p:nvSpPr>
        <p:spPr bwMode="auto">
          <a:xfrm>
            <a:off x="5580063" y="4437063"/>
            <a:ext cx="28082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ru-RU" altLang="ru-RU">
                <a:solidFill>
                  <a:srgbClr val="8A5C2E"/>
                </a:solidFill>
              </a:rPr>
              <a:t>Соблюдаем правила дорожного движения при переходе через улицу.</a:t>
            </a:r>
          </a:p>
        </p:txBody>
      </p:sp>
      <p:pic>
        <p:nvPicPr>
          <p:cNvPr id="21510" name="Picture 19" descr="donco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68413"/>
            <a:ext cx="2286000" cy="2946400"/>
          </a:xfrm>
          <a:prstGeom prst="rect">
            <a:avLst/>
          </a:prstGeom>
          <a:noFill/>
          <a:ln w="38100">
            <a:solidFill>
              <a:srgbClr val="714B25"/>
            </a:solidFill>
            <a:miter lim="800000"/>
            <a:headEnd/>
            <a:tailEnd/>
          </a:ln>
          <a:extLst>
            <a:ext uri="{909E8E84-426E-40DD-AFC4-6F175D3DCCD1}">
              <a14:hiddenFill xmlns:a14="http://schemas.microsoft.com/office/drawing/2010/main">
                <a:solidFill>
                  <a:srgbClr val="FFFFFF"/>
                </a:solidFill>
              </a14:hiddenFill>
            </a:ext>
          </a:extLst>
        </p:spPr>
      </p:pic>
      <p:pic>
        <p:nvPicPr>
          <p:cNvPr id="21511" name="Picture 20" descr="perehod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357563"/>
            <a:ext cx="3810000" cy="2235200"/>
          </a:xfrm>
          <a:prstGeom prst="rect">
            <a:avLst/>
          </a:prstGeom>
          <a:noFill/>
          <a:ln w="38100">
            <a:solidFill>
              <a:srgbClr val="714B2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10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9"/>
          <p:cNvSpPr>
            <a:spLocks noChangeArrowheads="1"/>
          </p:cNvSpPr>
          <p:nvPr/>
        </p:nvSpPr>
        <p:spPr bwMode="auto">
          <a:xfrm>
            <a:off x="179388" y="188913"/>
            <a:ext cx="8785225" cy="6480175"/>
          </a:xfrm>
          <a:prstGeom prst="foldedCorner">
            <a:avLst>
              <a:gd name="adj" fmla="val 12500"/>
            </a:avLst>
          </a:prstGeom>
          <a:noFill/>
          <a:ln w="57150">
            <a:solidFill>
              <a:srgbClr val="8D5E2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2531" name="Text Box 17"/>
          <p:cNvSpPr txBox="1">
            <a:spLocks noChangeArrowheads="1"/>
          </p:cNvSpPr>
          <p:nvPr/>
        </p:nvSpPr>
        <p:spPr bwMode="auto">
          <a:xfrm>
            <a:off x="2268538" y="476250"/>
            <a:ext cx="4608512" cy="457200"/>
          </a:xfrm>
          <a:prstGeom prst="rect">
            <a:avLst/>
          </a:prstGeom>
          <a:gradFill rotWithShape="1">
            <a:gsLst>
              <a:gs pos="0">
                <a:srgbClr val="FFF200"/>
              </a:gs>
              <a:gs pos="45000">
                <a:srgbClr val="FF7A00"/>
              </a:gs>
              <a:gs pos="70000">
                <a:srgbClr val="FF0300"/>
              </a:gs>
              <a:gs pos="100000">
                <a:srgbClr val="4D08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a:solidFill>
                  <a:srgbClr val="FFFFD7"/>
                </a:solidFill>
              </a:rPr>
              <a:t>СВОЙСТВА  АЛГОРИТМА</a:t>
            </a:r>
          </a:p>
        </p:txBody>
      </p:sp>
      <p:sp>
        <p:nvSpPr>
          <p:cNvPr id="22532" name="Text Box 18"/>
          <p:cNvSpPr txBox="1">
            <a:spLocks noChangeArrowheads="1"/>
          </p:cNvSpPr>
          <p:nvPr/>
        </p:nvSpPr>
        <p:spPr bwMode="auto">
          <a:xfrm>
            <a:off x="1908175" y="1125538"/>
            <a:ext cx="5513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b="1">
                <a:solidFill>
                  <a:srgbClr val="8A5C2E"/>
                </a:solidFill>
              </a:rPr>
              <a:t>(Требования к составлению алгоритма)</a:t>
            </a:r>
          </a:p>
        </p:txBody>
      </p:sp>
      <p:sp>
        <p:nvSpPr>
          <p:cNvPr id="22533" name="Text Box 19"/>
          <p:cNvSpPr txBox="1">
            <a:spLocks noChangeArrowheads="1"/>
          </p:cNvSpPr>
          <p:nvPr/>
        </p:nvSpPr>
        <p:spPr bwMode="auto">
          <a:xfrm>
            <a:off x="1042988" y="1700213"/>
            <a:ext cx="71278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Tx/>
              <a:buAutoNum type="arabicPeriod"/>
            </a:pPr>
            <a:r>
              <a:rPr lang="ru-RU" altLang="ru-RU" b="1">
                <a:solidFill>
                  <a:srgbClr val="8A5C2E"/>
                </a:solidFill>
                <a:hlinkClick r:id="rId2" action="ppaction://hlinkpres?slideindex=27&amp;slidetitle=Дискретность"/>
              </a:rPr>
              <a:t>Дискретность.</a:t>
            </a:r>
            <a:r>
              <a:rPr lang="ru-RU" altLang="ru-RU">
                <a:solidFill>
                  <a:srgbClr val="8A5C2E"/>
                </a:solidFill>
                <a:hlinkClick r:id="rId2" action="ppaction://hlinkpres?slideindex=27&amp;slidetitle=Дискретность"/>
              </a:rPr>
              <a:t> </a:t>
            </a:r>
            <a:r>
              <a:rPr lang="ru-RU" altLang="ru-RU">
                <a:solidFill>
                  <a:srgbClr val="8A5C2E"/>
                </a:solidFill>
              </a:rPr>
              <a:t>Процесс решения задачи должен быть разбит на последовательность отдельных шагов.</a:t>
            </a:r>
          </a:p>
          <a:p>
            <a:pPr algn="just" eaLnBrk="1" hangingPunct="1">
              <a:buFontTx/>
              <a:buAutoNum type="arabicPeriod"/>
            </a:pPr>
            <a:r>
              <a:rPr lang="ru-RU" altLang="ru-RU" b="1">
                <a:solidFill>
                  <a:srgbClr val="8A5C2E"/>
                </a:solidFill>
                <a:hlinkClick r:id="rId3" action="ppaction://hlinkpres?slideindex=31&amp;slidetitle=Конечность"/>
              </a:rPr>
              <a:t>Однозначность (точность).</a:t>
            </a:r>
            <a:r>
              <a:rPr lang="ru-RU" altLang="ru-RU">
                <a:solidFill>
                  <a:srgbClr val="8A5C2E"/>
                </a:solidFill>
                <a:hlinkClick r:id="rId3" action="ppaction://hlinkpres?slideindex=31&amp;slidetitle=Конечность"/>
              </a:rPr>
              <a:t> </a:t>
            </a:r>
            <a:r>
              <a:rPr lang="ru-RU" altLang="ru-RU">
                <a:solidFill>
                  <a:srgbClr val="8A5C2E"/>
                </a:solidFill>
              </a:rPr>
              <a:t>Команды алгоритма должны быть точно определены (например, нельзя написать 3-4 стакана муки, надо указать 3 стакана).</a:t>
            </a:r>
            <a:r>
              <a:rPr lang="ru-RU" altLang="ru-RU"/>
              <a:t> Количество последовательных действий не является бесконечным, их можно посчитать</a:t>
            </a:r>
            <a:endParaRPr lang="ru-RU" altLang="ru-RU">
              <a:solidFill>
                <a:srgbClr val="8A5C2E"/>
              </a:solidFill>
            </a:endParaRPr>
          </a:p>
          <a:p>
            <a:pPr algn="just" eaLnBrk="1" hangingPunct="1">
              <a:buFontTx/>
              <a:buAutoNum type="arabicPeriod"/>
            </a:pPr>
            <a:r>
              <a:rPr lang="ru-RU" altLang="ru-RU" b="1">
                <a:solidFill>
                  <a:srgbClr val="8A5C2E"/>
                </a:solidFill>
                <a:hlinkClick r:id="rId4" action="ppaction://hlinkpres?slideindex=32&amp;slidetitle=Результативность"/>
              </a:rPr>
              <a:t>Результативность.</a:t>
            </a:r>
            <a:r>
              <a:rPr lang="ru-RU" altLang="ru-RU">
                <a:solidFill>
                  <a:srgbClr val="8A5C2E"/>
                </a:solidFill>
                <a:hlinkClick r:id="rId4" action="ppaction://hlinkpres?slideindex=32&amp;slidetitle=Результативность"/>
              </a:rPr>
              <a:t> </a:t>
            </a:r>
            <a:r>
              <a:rPr lang="ru-RU" altLang="ru-RU">
                <a:solidFill>
                  <a:srgbClr val="8A5C2E"/>
                </a:solidFill>
              </a:rPr>
              <a:t>После выполнения всех команд алгоритма, должен быть получен результат.</a:t>
            </a:r>
          </a:p>
          <a:p>
            <a:pPr algn="just" eaLnBrk="1" hangingPunct="1">
              <a:buFontTx/>
              <a:buAutoNum type="arabicPeriod"/>
            </a:pPr>
            <a:r>
              <a:rPr lang="ru-RU" altLang="ru-RU" b="1">
                <a:solidFill>
                  <a:srgbClr val="8A5C2E"/>
                </a:solidFill>
                <a:hlinkClick r:id="rId5" action="ppaction://hlinkpres?slideindex=30&amp;slidetitle=Массовость"/>
              </a:rPr>
              <a:t>Универсальность (массовость).</a:t>
            </a:r>
            <a:r>
              <a:rPr lang="ru-RU" altLang="ru-RU">
                <a:solidFill>
                  <a:srgbClr val="8A5C2E"/>
                </a:solidFill>
                <a:hlinkClick r:id="rId5" action="ppaction://hlinkpres?slideindex=30&amp;slidetitle=Массовость"/>
              </a:rPr>
              <a:t> </a:t>
            </a:r>
            <a:r>
              <a:rPr lang="ru-RU" altLang="ru-RU">
                <a:solidFill>
                  <a:srgbClr val="8A5C2E"/>
                </a:solidFill>
              </a:rPr>
              <a:t>Важное свойство при решении задач на ЭВМ. Алгоритм должен быть применим для решения ни одной конкретной задачи, а для некоторого класса задач. Например, для решения квадратного уравнения с разными коэффициентами).</a:t>
            </a:r>
          </a:p>
          <a:p>
            <a:pPr algn="just" eaLnBrk="1" hangingPunct="1">
              <a:buFontTx/>
              <a:buAutoNum type="arabicPeriod"/>
            </a:pPr>
            <a:r>
              <a:rPr lang="ru-RU" altLang="ru-RU" b="1">
                <a:solidFill>
                  <a:srgbClr val="8A5C2E"/>
                </a:solidFill>
                <a:hlinkClick r:id="rId6" action="ppaction://hlinkpres?slideindex=28&amp;slidetitle=Понятность"/>
              </a:rPr>
              <a:t>Понятность.</a:t>
            </a:r>
            <a:r>
              <a:rPr lang="ru-RU" altLang="ru-RU">
                <a:solidFill>
                  <a:srgbClr val="8A5C2E"/>
                </a:solidFill>
              </a:rPr>
              <a:t> Алгоритм должен быть написан на языке понятном исполнителю.</a:t>
            </a:r>
          </a:p>
          <a:p>
            <a:pPr algn="just" eaLnBrk="1" hangingPunct="1">
              <a:buFontTx/>
              <a:buAutoNum type="arabicPeriod"/>
            </a:pPr>
            <a:r>
              <a:rPr lang="ru-RU" altLang="ru-RU">
                <a:solidFill>
                  <a:srgbClr val="8A5C2E"/>
                </a:solidFill>
                <a:hlinkClick r:id="rId7" action="ppaction://hlinkpres?slideindex=29&amp;slidetitle=Определенность"/>
              </a:rPr>
              <a:t>Определенность. </a:t>
            </a:r>
            <a:r>
              <a:rPr lang="ru-RU" altLang="ru-RU">
                <a:solidFill>
                  <a:srgbClr val="993300"/>
                </a:solidFill>
              </a:rPr>
              <a:t>Получение одинакового результата каждым исполнителем, которому понятен алгоритм.</a:t>
            </a:r>
          </a:p>
        </p:txBody>
      </p:sp>
    </p:spTree>
    <p:extLst>
      <p:ext uri="{BB962C8B-B14F-4D97-AF65-F5344CB8AC3E}">
        <p14:creationId xmlns:p14="http://schemas.microsoft.com/office/powerpoint/2010/main" val="395450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4"/>
          <p:cNvSpPr>
            <a:spLocks noChangeArrowheads="1"/>
          </p:cNvSpPr>
          <p:nvPr/>
        </p:nvSpPr>
        <p:spPr bwMode="auto">
          <a:xfrm>
            <a:off x="179388" y="188913"/>
            <a:ext cx="8785225" cy="6480175"/>
          </a:xfrm>
          <a:prstGeom prst="foldedCorner">
            <a:avLst>
              <a:gd name="adj" fmla="val 12500"/>
            </a:avLst>
          </a:prstGeom>
          <a:noFill/>
          <a:ln w="57150">
            <a:solidFill>
              <a:srgbClr val="8D5E2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3555" name="Text Box 5"/>
          <p:cNvSpPr txBox="1">
            <a:spLocks noChangeArrowheads="1"/>
          </p:cNvSpPr>
          <p:nvPr/>
        </p:nvSpPr>
        <p:spPr bwMode="auto">
          <a:xfrm>
            <a:off x="179388" y="1196975"/>
            <a:ext cx="849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b="1">
                <a:solidFill>
                  <a:srgbClr val="8A5C2E"/>
                </a:solidFill>
              </a:rPr>
              <a:t>    Линейный</a:t>
            </a:r>
            <a:r>
              <a:rPr lang="ru-RU" altLang="ru-RU">
                <a:solidFill>
                  <a:srgbClr val="8A5C2E"/>
                </a:solidFill>
              </a:rPr>
              <a:t>. Команды такого алгоритма выполняются последовательно сверху вниз.</a:t>
            </a:r>
            <a:endParaRPr lang="en-US" altLang="ru-RU">
              <a:solidFill>
                <a:srgbClr val="8A5C2E"/>
              </a:solidFill>
            </a:endParaRPr>
          </a:p>
          <a:p>
            <a:pPr algn="just" eaLnBrk="1" hangingPunct="1"/>
            <a:r>
              <a:rPr lang="ru-RU" altLang="ru-RU" i="1">
                <a:solidFill>
                  <a:srgbClr val="8A5C2E"/>
                </a:solidFill>
              </a:rPr>
              <a:t>Например, нахождение гипотенузы прямоугольного треугольника по двум его катетам</a:t>
            </a:r>
            <a:r>
              <a:rPr lang="ru-RU" altLang="ru-RU">
                <a:solidFill>
                  <a:srgbClr val="8A5C2E"/>
                </a:solidFill>
              </a:rPr>
              <a:t>.</a:t>
            </a:r>
          </a:p>
        </p:txBody>
      </p:sp>
      <p:sp>
        <p:nvSpPr>
          <p:cNvPr id="23556" name="Text Box 6"/>
          <p:cNvSpPr txBox="1">
            <a:spLocks noChangeArrowheads="1"/>
          </p:cNvSpPr>
          <p:nvPr/>
        </p:nvSpPr>
        <p:spPr bwMode="auto">
          <a:xfrm>
            <a:off x="2051050" y="549275"/>
            <a:ext cx="4752975" cy="457200"/>
          </a:xfrm>
          <a:prstGeom prst="rect">
            <a:avLst/>
          </a:prstGeom>
          <a:gradFill rotWithShape="1">
            <a:gsLst>
              <a:gs pos="0">
                <a:srgbClr val="FFF200"/>
              </a:gs>
              <a:gs pos="45000">
                <a:srgbClr val="FF7A00"/>
              </a:gs>
              <a:gs pos="70000">
                <a:srgbClr val="FF0300"/>
              </a:gs>
              <a:gs pos="100000">
                <a:srgbClr val="4D08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2400" b="1">
                <a:solidFill>
                  <a:srgbClr val="FFFFD7"/>
                </a:solidFill>
              </a:rPr>
              <a:t>ТИПЫ АЛГОРИТМОВ</a:t>
            </a:r>
          </a:p>
        </p:txBody>
      </p:sp>
      <p:sp>
        <p:nvSpPr>
          <p:cNvPr id="23557" name="Text Box 12"/>
          <p:cNvSpPr txBox="1">
            <a:spLocks noChangeArrowheads="1"/>
          </p:cNvSpPr>
          <p:nvPr/>
        </p:nvSpPr>
        <p:spPr bwMode="auto">
          <a:xfrm>
            <a:off x="539750" y="2565400"/>
            <a:ext cx="5221288"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ru-RU" altLang="ru-RU" b="1">
                <a:solidFill>
                  <a:srgbClr val="8A5C2E"/>
                </a:solidFill>
              </a:rPr>
              <a:t>Разветвляющийся</a:t>
            </a:r>
            <a:r>
              <a:rPr lang="ru-RU" altLang="ru-RU">
                <a:solidFill>
                  <a:srgbClr val="8A5C2E"/>
                </a:solidFill>
              </a:rPr>
              <a:t>. В зависимости от поставленного условия алгоритм позволяет выбрать один из вариантов решения задачи.</a:t>
            </a:r>
          </a:p>
          <a:p>
            <a:pPr algn="just" eaLnBrk="1" hangingPunct="1"/>
            <a:r>
              <a:rPr lang="ru-RU" altLang="ru-RU" i="1">
                <a:solidFill>
                  <a:srgbClr val="8A5C2E"/>
                </a:solidFill>
              </a:rPr>
              <a:t>Примерами могут быть нахождение корней квадратного уравнения или богатырь на распутье из русских сказок.</a:t>
            </a:r>
            <a:br>
              <a:rPr lang="ru-RU" altLang="ru-RU" i="1">
                <a:solidFill>
                  <a:srgbClr val="8A5C2E"/>
                </a:solidFill>
              </a:rPr>
            </a:br>
            <a:endParaRPr lang="ru-RU" altLang="ru-RU" i="1">
              <a:solidFill>
                <a:srgbClr val="8A5C2E"/>
              </a:solidFill>
            </a:endParaRPr>
          </a:p>
          <a:p>
            <a:pPr algn="just" eaLnBrk="1" hangingPunct="1"/>
            <a:r>
              <a:rPr lang="ru-RU" altLang="ru-RU" b="1">
                <a:solidFill>
                  <a:srgbClr val="8A5C2E"/>
                </a:solidFill>
              </a:rPr>
              <a:t>Циклический</a:t>
            </a:r>
            <a:r>
              <a:rPr lang="ru-RU" altLang="ru-RU">
                <a:solidFill>
                  <a:srgbClr val="8A5C2E"/>
                </a:solidFill>
              </a:rPr>
              <a:t>. В алгоритме встречаются повторяющиеся действия.</a:t>
            </a:r>
          </a:p>
          <a:p>
            <a:pPr algn="just" eaLnBrk="1" hangingPunct="1"/>
            <a:r>
              <a:rPr lang="ru-RU" altLang="ru-RU" i="1">
                <a:solidFill>
                  <a:srgbClr val="8A5C2E"/>
                </a:solidFill>
              </a:rPr>
              <a:t>Например, при заучивании стихотворения вам приходится перечитывать и повторять одни и те же строки.</a:t>
            </a:r>
            <a:endParaRPr lang="ru-RU" altLang="ru-RU"/>
          </a:p>
        </p:txBody>
      </p:sp>
      <p:grpSp>
        <p:nvGrpSpPr>
          <p:cNvPr id="23558" name="Group 73"/>
          <p:cNvGrpSpPr>
            <a:grpSpLocks/>
          </p:cNvGrpSpPr>
          <p:nvPr/>
        </p:nvGrpSpPr>
        <p:grpSpPr bwMode="auto">
          <a:xfrm>
            <a:off x="5991225" y="2387600"/>
            <a:ext cx="2973388" cy="3371850"/>
            <a:chOff x="1989" y="1289"/>
            <a:chExt cx="1873" cy="2124"/>
          </a:xfrm>
        </p:grpSpPr>
        <p:pic>
          <p:nvPicPr>
            <p:cNvPr id="23559" name="Picture 74" descr="ro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 y="1661"/>
              <a:ext cx="1021"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Line 75"/>
            <p:cNvSpPr>
              <a:spLocks noChangeShapeType="1"/>
            </p:cNvSpPr>
            <p:nvPr/>
          </p:nvSpPr>
          <p:spPr bwMode="auto">
            <a:xfrm>
              <a:off x="2853" y="1289"/>
              <a:ext cx="0" cy="440"/>
            </a:xfrm>
            <a:prstGeom prst="line">
              <a:avLst/>
            </a:prstGeom>
            <a:noFill/>
            <a:ln w="28575">
              <a:solidFill>
                <a:srgbClr val="714B25"/>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3561" name="Line 76"/>
            <p:cNvSpPr>
              <a:spLocks noChangeShapeType="1"/>
            </p:cNvSpPr>
            <p:nvPr/>
          </p:nvSpPr>
          <p:spPr bwMode="auto">
            <a:xfrm>
              <a:off x="2921" y="2704"/>
              <a:ext cx="0" cy="405"/>
            </a:xfrm>
            <a:prstGeom prst="line">
              <a:avLst/>
            </a:prstGeom>
            <a:noFill/>
            <a:ln w="28575">
              <a:solidFill>
                <a:srgbClr val="714B25"/>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3562" name="Line 77"/>
            <p:cNvSpPr>
              <a:spLocks noChangeShapeType="1"/>
            </p:cNvSpPr>
            <p:nvPr/>
          </p:nvSpPr>
          <p:spPr bwMode="auto">
            <a:xfrm>
              <a:off x="2217" y="2215"/>
              <a:ext cx="0" cy="748"/>
            </a:xfrm>
            <a:prstGeom prst="line">
              <a:avLst/>
            </a:prstGeom>
            <a:noFill/>
            <a:ln w="28575">
              <a:solidFill>
                <a:srgbClr val="714B25"/>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3563" name="Line 78"/>
            <p:cNvSpPr>
              <a:spLocks noChangeShapeType="1"/>
            </p:cNvSpPr>
            <p:nvPr/>
          </p:nvSpPr>
          <p:spPr bwMode="auto">
            <a:xfrm>
              <a:off x="3368" y="2170"/>
              <a:ext cx="216" cy="0"/>
            </a:xfrm>
            <a:prstGeom prst="line">
              <a:avLst/>
            </a:prstGeom>
            <a:noFill/>
            <a:ln w="28575">
              <a:solidFill>
                <a:srgbClr val="714B25"/>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3564" name="Line 79"/>
            <p:cNvSpPr>
              <a:spLocks noChangeShapeType="1"/>
            </p:cNvSpPr>
            <p:nvPr/>
          </p:nvSpPr>
          <p:spPr bwMode="auto">
            <a:xfrm>
              <a:off x="3575" y="2170"/>
              <a:ext cx="0" cy="766"/>
            </a:xfrm>
            <a:prstGeom prst="line">
              <a:avLst/>
            </a:prstGeom>
            <a:noFill/>
            <a:ln w="28575">
              <a:solidFill>
                <a:srgbClr val="714B25"/>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3565" name="Line 80"/>
            <p:cNvSpPr>
              <a:spLocks noChangeShapeType="1"/>
            </p:cNvSpPr>
            <p:nvPr/>
          </p:nvSpPr>
          <p:spPr bwMode="auto">
            <a:xfrm>
              <a:off x="2226" y="2224"/>
              <a:ext cx="19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3566" name="Text Box 81"/>
            <p:cNvSpPr txBox="1">
              <a:spLocks noChangeArrowheads="1"/>
            </p:cNvSpPr>
            <p:nvPr/>
          </p:nvSpPr>
          <p:spPr bwMode="auto">
            <a:xfrm>
              <a:off x="1989" y="1912"/>
              <a:ext cx="6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1200" i="1">
                  <a:solidFill>
                    <a:schemeClr val="accent2"/>
                  </a:solidFill>
                </a:rPr>
                <a:t>направо</a:t>
              </a:r>
              <a:endParaRPr lang="ru-RU" altLang="ru-RU" sz="1200"/>
            </a:p>
          </p:txBody>
        </p:sp>
        <p:sp>
          <p:nvSpPr>
            <p:cNvPr id="23567" name="Text Box 82"/>
            <p:cNvSpPr txBox="1">
              <a:spLocks noChangeArrowheads="1"/>
            </p:cNvSpPr>
            <p:nvPr/>
          </p:nvSpPr>
          <p:spPr bwMode="auto">
            <a:xfrm>
              <a:off x="3242" y="1903"/>
              <a:ext cx="6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1200" i="1">
                  <a:solidFill>
                    <a:schemeClr val="accent2"/>
                  </a:solidFill>
                </a:rPr>
                <a:t>налево</a:t>
              </a:r>
              <a:endParaRPr lang="ru-RU" altLang="ru-RU" sz="1200"/>
            </a:p>
          </p:txBody>
        </p:sp>
        <p:sp>
          <p:nvSpPr>
            <p:cNvPr id="23568" name="Text Box 83"/>
            <p:cNvSpPr txBox="1">
              <a:spLocks noChangeArrowheads="1"/>
            </p:cNvSpPr>
            <p:nvPr/>
          </p:nvSpPr>
          <p:spPr bwMode="auto">
            <a:xfrm>
              <a:off x="2437" y="3240"/>
              <a:ext cx="94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1200" i="1">
                  <a:solidFill>
                    <a:schemeClr val="accent2"/>
                  </a:solidFill>
                </a:rPr>
                <a:t>прямо</a:t>
              </a:r>
              <a:endParaRPr lang="ru-RU" altLang="ru-RU" sz="1200"/>
            </a:p>
          </p:txBody>
        </p:sp>
      </p:grpSp>
    </p:spTree>
    <p:extLst>
      <p:ext uri="{BB962C8B-B14F-4D97-AF65-F5344CB8AC3E}">
        <p14:creationId xmlns:p14="http://schemas.microsoft.com/office/powerpoint/2010/main" val="53307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4"/>
          <p:cNvSpPr>
            <a:spLocks noChangeArrowheads="1"/>
          </p:cNvSpPr>
          <p:nvPr/>
        </p:nvSpPr>
        <p:spPr bwMode="auto">
          <a:xfrm>
            <a:off x="179388" y="188913"/>
            <a:ext cx="8785225" cy="6480175"/>
          </a:xfrm>
          <a:prstGeom prst="foldedCorner">
            <a:avLst>
              <a:gd name="adj" fmla="val 12500"/>
            </a:avLst>
          </a:prstGeom>
          <a:noFill/>
          <a:ln w="57150">
            <a:solidFill>
              <a:srgbClr val="8D5E2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4579" name="Text Box 8"/>
          <p:cNvSpPr txBox="1">
            <a:spLocks noChangeArrowheads="1"/>
          </p:cNvSpPr>
          <p:nvPr/>
        </p:nvSpPr>
        <p:spPr bwMode="auto">
          <a:xfrm>
            <a:off x="2627313" y="692150"/>
            <a:ext cx="4249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ru-RU" altLang="ru-RU"/>
          </a:p>
        </p:txBody>
      </p:sp>
      <p:sp>
        <p:nvSpPr>
          <p:cNvPr id="24580" name="Text Box 9"/>
          <p:cNvSpPr txBox="1">
            <a:spLocks noChangeArrowheads="1"/>
          </p:cNvSpPr>
          <p:nvPr/>
        </p:nvSpPr>
        <p:spPr bwMode="auto">
          <a:xfrm>
            <a:off x="1331913" y="549275"/>
            <a:ext cx="6624637" cy="457200"/>
          </a:xfrm>
          <a:prstGeom prst="rect">
            <a:avLst/>
          </a:prstGeom>
          <a:gradFill rotWithShape="1">
            <a:gsLst>
              <a:gs pos="0">
                <a:srgbClr val="FFF200"/>
              </a:gs>
              <a:gs pos="45000">
                <a:srgbClr val="FF7A00"/>
              </a:gs>
              <a:gs pos="70000">
                <a:srgbClr val="FF0300"/>
              </a:gs>
              <a:gs pos="100000">
                <a:srgbClr val="4D08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2400" b="1">
                <a:solidFill>
                  <a:srgbClr val="FFFFD7"/>
                </a:solidFill>
              </a:rPr>
              <a:t>СПОСОБЫ ОПИСАНИЯ АЛГОРИТМА</a:t>
            </a:r>
          </a:p>
        </p:txBody>
      </p:sp>
      <p:sp>
        <p:nvSpPr>
          <p:cNvPr id="24581" name="Text Box 10"/>
          <p:cNvSpPr txBox="1">
            <a:spLocks noChangeArrowheads="1"/>
          </p:cNvSpPr>
          <p:nvPr/>
        </p:nvSpPr>
        <p:spPr bwMode="auto">
          <a:xfrm>
            <a:off x="684213" y="1268413"/>
            <a:ext cx="76676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ru-RU" altLang="ru-RU">
                <a:solidFill>
                  <a:srgbClr val="8A5C2E"/>
                </a:solidFill>
              </a:rPr>
              <a:t>Так часто бывает, что алгоритм составляет один автор, а пишет программу другой человек. Алгоритмы бывают очень сложными и большими по объему. Бывает, что над алгоритмом трудятся сразу несколько человек. Учитывая все эти причины и еще ряд других, алгоритмы записывают или описывают на бумажных  или электронных носителях.</a:t>
            </a:r>
          </a:p>
        </p:txBody>
      </p:sp>
      <p:sp>
        <p:nvSpPr>
          <p:cNvPr id="24582" name="Text Box 12"/>
          <p:cNvSpPr txBox="1">
            <a:spLocks noChangeArrowheads="1"/>
          </p:cNvSpPr>
          <p:nvPr/>
        </p:nvSpPr>
        <p:spPr bwMode="auto">
          <a:xfrm>
            <a:off x="1062038" y="3573463"/>
            <a:ext cx="5256212"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AutoNum type="arabicPeriod"/>
            </a:pPr>
            <a:r>
              <a:rPr lang="ru-RU" altLang="ru-RU" b="1">
                <a:solidFill>
                  <a:srgbClr val="8A5C2E"/>
                </a:solidFill>
              </a:rPr>
              <a:t>Словами.</a:t>
            </a:r>
            <a:r>
              <a:rPr lang="ru-RU" altLang="ru-RU">
                <a:solidFill>
                  <a:srgbClr val="8A5C2E"/>
                </a:solidFill>
              </a:rPr>
              <a:t> Например, распорядок дня.</a:t>
            </a:r>
          </a:p>
          <a:p>
            <a:pPr eaLnBrk="1" hangingPunct="1">
              <a:buFontTx/>
              <a:buAutoNum type="arabicPeriod"/>
            </a:pPr>
            <a:r>
              <a:rPr lang="ru-RU" altLang="ru-RU" b="1">
                <a:solidFill>
                  <a:srgbClr val="8A5C2E"/>
                </a:solidFill>
              </a:rPr>
              <a:t>Графически (блок-схемой).</a:t>
            </a:r>
            <a:r>
              <a:rPr lang="ru-RU" altLang="ru-RU">
                <a:solidFill>
                  <a:srgbClr val="8A5C2E"/>
                </a:solidFill>
              </a:rPr>
              <a:t> Так делают программисты.</a:t>
            </a:r>
          </a:p>
          <a:p>
            <a:pPr eaLnBrk="1" hangingPunct="1">
              <a:buFontTx/>
              <a:buAutoNum type="arabicPeriod"/>
            </a:pPr>
            <a:r>
              <a:rPr lang="ru-RU" altLang="ru-RU" b="1">
                <a:solidFill>
                  <a:srgbClr val="8A5C2E"/>
                </a:solidFill>
              </a:rPr>
              <a:t>Алгоритмическим языком (псевдокод)</a:t>
            </a:r>
            <a:r>
              <a:rPr lang="ru-RU" altLang="ru-RU">
                <a:solidFill>
                  <a:srgbClr val="8A5C2E"/>
                </a:solidFill>
              </a:rPr>
              <a:t> – это учебный язык. Он применяется во многих тестах по информатике.</a:t>
            </a:r>
          </a:p>
          <a:p>
            <a:pPr eaLnBrk="1" hangingPunct="1">
              <a:buFontTx/>
              <a:buAutoNum type="arabicPeriod"/>
            </a:pPr>
            <a:r>
              <a:rPr lang="ru-RU" altLang="ru-RU" b="1">
                <a:solidFill>
                  <a:srgbClr val="8A5C2E"/>
                </a:solidFill>
              </a:rPr>
              <a:t>Таблицей.</a:t>
            </a:r>
          </a:p>
        </p:txBody>
      </p:sp>
      <p:sp>
        <p:nvSpPr>
          <p:cNvPr id="24583" name="Text Box 17"/>
          <p:cNvSpPr txBox="1">
            <a:spLocks noChangeArrowheads="1"/>
          </p:cNvSpPr>
          <p:nvPr/>
        </p:nvSpPr>
        <p:spPr bwMode="auto">
          <a:xfrm>
            <a:off x="827088" y="3068638"/>
            <a:ext cx="5184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b="1">
                <a:solidFill>
                  <a:srgbClr val="8A5C2E"/>
                </a:solidFill>
              </a:rPr>
              <a:t>Как можно описать алгоритм?</a:t>
            </a:r>
            <a:endParaRPr lang="ru-RU" altLang="ru-RU" b="1"/>
          </a:p>
        </p:txBody>
      </p:sp>
      <p:grpSp>
        <p:nvGrpSpPr>
          <p:cNvPr id="24584" name="Group 22"/>
          <p:cNvGrpSpPr>
            <a:grpSpLocks/>
          </p:cNvGrpSpPr>
          <p:nvPr/>
        </p:nvGrpSpPr>
        <p:grpSpPr bwMode="auto">
          <a:xfrm>
            <a:off x="6877050" y="3308350"/>
            <a:ext cx="1147763" cy="1222375"/>
            <a:chOff x="3989" y="2160"/>
            <a:chExt cx="1272" cy="1272"/>
          </a:xfrm>
        </p:grpSpPr>
        <p:pic>
          <p:nvPicPr>
            <p:cNvPr id="24586" name="Picture 19" descr="zap_alg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 y="2160"/>
              <a:ext cx="1272" cy="1272"/>
            </a:xfrm>
            <a:prstGeom prst="rect">
              <a:avLst/>
            </a:prstGeom>
            <a:noFill/>
            <a:ln w="28575">
              <a:solidFill>
                <a:srgbClr val="714B25"/>
              </a:solidFill>
              <a:miter lim="800000"/>
              <a:headEnd/>
              <a:tailEnd/>
            </a:ln>
            <a:extLst>
              <a:ext uri="{909E8E84-426E-40DD-AFC4-6F175D3DCCD1}">
                <a14:hiddenFill xmlns:a14="http://schemas.microsoft.com/office/drawing/2010/main">
                  <a:solidFill>
                    <a:srgbClr val="FFFFFF"/>
                  </a:solidFill>
                </a14:hiddenFill>
              </a:ext>
            </a:extLst>
          </p:spPr>
        </p:pic>
        <p:sp>
          <p:nvSpPr>
            <p:cNvPr id="24587" name="Line 20"/>
            <p:cNvSpPr>
              <a:spLocks noChangeShapeType="1"/>
            </p:cNvSpPr>
            <p:nvPr/>
          </p:nvSpPr>
          <p:spPr bwMode="auto">
            <a:xfrm>
              <a:off x="3989" y="3414"/>
              <a:ext cx="1272" cy="0"/>
            </a:xfrm>
            <a:prstGeom prst="line">
              <a:avLst/>
            </a:prstGeom>
            <a:noFill/>
            <a:ln w="28575">
              <a:solidFill>
                <a:srgbClr val="714B25"/>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4588" name="Line 21"/>
            <p:cNvSpPr>
              <a:spLocks noChangeShapeType="1"/>
            </p:cNvSpPr>
            <p:nvPr/>
          </p:nvSpPr>
          <p:spPr bwMode="auto">
            <a:xfrm>
              <a:off x="3998" y="3127"/>
              <a:ext cx="0" cy="287"/>
            </a:xfrm>
            <a:prstGeom prst="line">
              <a:avLst/>
            </a:prstGeom>
            <a:noFill/>
            <a:ln w="28575">
              <a:solidFill>
                <a:srgbClr val="714B25"/>
              </a:solidFill>
              <a:round/>
              <a:headEnd/>
              <a:tailEnd/>
            </a:ln>
            <a:extLst>
              <a:ext uri="{909E8E84-426E-40DD-AFC4-6F175D3DCCD1}">
                <a14:hiddenFill xmlns:a14="http://schemas.microsoft.com/office/drawing/2010/main">
                  <a:noFill/>
                </a14:hiddenFill>
              </a:ext>
            </a:extLst>
          </p:spPr>
          <p:txBody>
            <a:bodyPr/>
            <a:lstStyle/>
            <a:p>
              <a:endParaRPr lang="ru-RU"/>
            </a:p>
          </p:txBody>
        </p:sp>
      </p:grpSp>
      <p:pic>
        <p:nvPicPr>
          <p:cNvPr id="24585" name="Picture 23" descr="line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913313"/>
            <a:ext cx="1700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72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5"/>
          <p:cNvSpPr>
            <a:spLocks noChangeArrowheads="1"/>
          </p:cNvSpPr>
          <p:nvPr/>
        </p:nvSpPr>
        <p:spPr bwMode="auto">
          <a:xfrm>
            <a:off x="179388" y="188913"/>
            <a:ext cx="8785225" cy="6480175"/>
          </a:xfrm>
          <a:prstGeom prst="foldedCorner">
            <a:avLst>
              <a:gd name="adj" fmla="val 12500"/>
            </a:avLst>
          </a:prstGeom>
          <a:noFill/>
          <a:ln w="57150">
            <a:solidFill>
              <a:srgbClr val="8D5E2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5603" name="Text Box 29"/>
          <p:cNvSpPr txBox="1">
            <a:spLocks noChangeArrowheads="1"/>
          </p:cNvSpPr>
          <p:nvPr/>
        </p:nvSpPr>
        <p:spPr bwMode="auto">
          <a:xfrm>
            <a:off x="2268538" y="404813"/>
            <a:ext cx="5040312" cy="457200"/>
          </a:xfrm>
          <a:prstGeom prst="rect">
            <a:avLst/>
          </a:prstGeom>
          <a:gradFill rotWithShape="1">
            <a:gsLst>
              <a:gs pos="0">
                <a:srgbClr val="FFF200"/>
              </a:gs>
              <a:gs pos="45000">
                <a:srgbClr val="FF7A00"/>
              </a:gs>
              <a:gs pos="70000">
                <a:srgbClr val="FF0300"/>
              </a:gs>
              <a:gs pos="100000">
                <a:srgbClr val="4D08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2400" b="1">
                <a:solidFill>
                  <a:srgbClr val="FFFFD7"/>
                </a:solidFill>
              </a:rPr>
              <a:t>ОСНОВНЫЕ БЛОКИ</a:t>
            </a:r>
            <a:r>
              <a:rPr lang="ru-RU" altLang="ru-RU" sz="2400">
                <a:solidFill>
                  <a:srgbClr val="FFFFD7"/>
                </a:solidFill>
              </a:rPr>
              <a:t> </a:t>
            </a:r>
          </a:p>
        </p:txBody>
      </p:sp>
      <p:sp>
        <p:nvSpPr>
          <p:cNvPr id="25604" name="AutoShape 30"/>
          <p:cNvSpPr>
            <a:spLocks noChangeArrowheads="1"/>
          </p:cNvSpPr>
          <p:nvPr/>
        </p:nvSpPr>
        <p:spPr bwMode="auto">
          <a:xfrm>
            <a:off x="1403350" y="2349500"/>
            <a:ext cx="2087563" cy="503238"/>
          </a:xfrm>
          <a:prstGeom prst="flowChartTerminator">
            <a:avLst/>
          </a:prstGeom>
          <a:noFill/>
          <a:ln w="38100">
            <a:solidFill>
              <a:srgbClr val="714B2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5605" name="Text Box 31"/>
          <p:cNvSpPr txBox="1">
            <a:spLocks noChangeArrowheads="1"/>
          </p:cNvSpPr>
          <p:nvPr/>
        </p:nvSpPr>
        <p:spPr bwMode="auto">
          <a:xfrm>
            <a:off x="4500563" y="2492375"/>
            <a:ext cx="3240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solidFill>
                  <a:srgbClr val="8A5C2E"/>
                </a:solidFill>
              </a:rPr>
              <a:t>Начало/конец алгоритма</a:t>
            </a:r>
          </a:p>
        </p:txBody>
      </p:sp>
      <p:sp>
        <p:nvSpPr>
          <p:cNvPr id="25606" name="AutoShape 32"/>
          <p:cNvSpPr>
            <a:spLocks noChangeArrowheads="1"/>
          </p:cNvSpPr>
          <p:nvPr/>
        </p:nvSpPr>
        <p:spPr bwMode="auto">
          <a:xfrm>
            <a:off x="1331913" y="3429000"/>
            <a:ext cx="2087562" cy="863600"/>
          </a:xfrm>
          <a:prstGeom prst="flowChartInputOutput">
            <a:avLst/>
          </a:prstGeom>
          <a:noFill/>
          <a:ln w="38100">
            <a:solidFill>
              <a:srgbClr val="714B2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5607" name="AutoShape 33"/>
          <p:cNvSpPr>
            <a:spLocks noChangeArrowheads="1"/>
          </p:cNvSpPr>
          <p:nvPr/>
        </p:nvSpPr>
        <p:spPr bwMode="auto">
          <a:xfrm>
            <a:off x="1331913" y="4724400"/>
            <a:ext cx="2087562" cy="936625"/>
          </a:xfrm>
          <a:prstGeom prst="flowChartProcess">
            <a:avLst/>
          </a:prstGeom>
          <a:noFill/>
          <a:ln w="38100">
            <a:solidFill>
              <a:srgbClr val="714B2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5608" name="Text Box 34"/>
          <p:cNvSpPr txBox="1">
            <a:spLocks noChangeArrowheads="1"/>
          </p:cNvSpPr>
          <p:nvPr/>
        </p:nvSpPr>
        <p:spPr bwMode="auto">
          <a:xfrm>
            <a:off x="4500563" y="5013325"/>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solidFill>
                  <a:srgbClr val="8A5C2E"/>
                </a:solidFill>
              </a:rPr>
              <a:t>Обработку данных</a:t>
            </a:r>
          </a:p>
        </p:txBody>
      </p:sp>
      <p:sp>
        <p:nvSpPr>
          <p:cNvPr id="25609" name="Text Box 36"/>
          <p:cNvSpPr txBox="1">
            <a:spLocks noChangeArrowheads="1"/>
          </p:cNvSpPr>
          <p:nvPr/>
        </p:nvSpPr>
        <p:spPr bwMode="auto">
          <a:xfrm>
            <a:off x="4500563" y="3644900"/>
            <a:ext cx="3024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solidFill>
                  <a:srgbClr val="8A5C2E"/>
                </a:solidFill>
              </a:rPr>
              <a:t>Ввод/вывод данных</a:t>
            </a:r>
          </a:p>
        </p:txBody>
      </p:sp>
      <p:sp>
        <p:nvSpPr>
          <p:cNvPr id="25610" name="Text Box 37"/>
          <p:cNvSpPr txBox="1">
            <a:spLocks noChangeArrowheads="1"/>
          </p:cNvSpPr>
          <p:nvPr/>
        </p:nvSpPr>
        <p:spPr bwMode="auto">
          <a:xfrm>
            <a:off x="971550" y="908050"/>
            <a:ext cx="7488238" cy="457200"/>
          </a:xfrm>
          <a:prstGeom prst="rect">
            <a:avLst/>
          </a:prstGeom>
          <a:gradFill rotWithShape="1">
            <a:gsLst>
              <a:gs pos="0">
                <a:srgbClr val="FFF200"/>
              </a:gs>
              <a:gs pos="45000">
                <a:srgbClr val="FF7A00"/>
              </a:gs>
              <a:gs pos="70000">
                <a:srgbClr val="FF0300"/>
              </a:gs>
              <a:gs pos="100000">
                <a:srgbClr val="4D08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2400" b="1">
                <a:solidFill>
                  <a:srgbClr val="FFFFD7"/>
                </a:solidFill>
              </a:rPr>
              <a:t>ГРАФИЧЕСКОГО ОПИСАНИЯ  АЛГОРИТМА</a:t>
            </a:r>
            <a:r>
              <a:rPr lang="ru-RU" altLang="ru-RU" b="1">
                <a:solidFill>
                  <a:srgbClr val="FFFFD7"/>
                </a:solidFill>
              </a:rPr>
              <a:t> </a:t>
            </a:r>
            <a:endParaRPr lang="ru-RU" altLang="ru-RU" b="1"/>
          </a:p>
        </p:txBody>
      </p:sp>
      <p:sp>
        <p:nvSpPr>
          <p:cNvPr id="25611" name="Text Box 40"/>
          <p:cNvSpPr txBox="1">
            <a:spLocks noChangeArrowheads="1"/>
          </p:cNvSpPr>
          <p:nvPr/>
        </p:nvSpPr>
        <p:spPr bwMode="auto">
          <a:xfrm>
            <a:off x="1692275" y="1628775"/>
            <a:ext cx="1458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b="1">
                <a:solidFill>
                  <a:srgbClr val="8A5C2E"/>
                </a:solidFill>
              </a:rPr>
              <a:t>Блоки</a:t>
            </a:r>
          </a:p>
        </p:txBody>
      </p:sp>
      <p:sp>
        <p:nvSpPr>
          <p:cNvPr id="25612" name="Text Box 41"/>
          <p:cNvSpPr txBox="1">
            <a:spLocks noChangeArrowheads="1"/>
          </p:cNvSpPr>
          <p:nvPr/>
        </p:nvSpPr>
        <p:spPr bwMode="auto">
          <a:xfrm>
            <a:off x="4500563" y="1628775"/>
            <a:ext cx="3024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b="1">
                <a:solidFill>
                  <a:srgbClr val="8A5C2E"/>
                </a:solidFill>
              </a:rPr>
              <a:t>Что ими обозначают</a:t>
            </a:r>
          </a:p>
        </p:txBody>
      </p:sp>
    </p:spTree>
    <p:extLst>
      <p:ext uri="{BB962C8B-B14F-4D97-AF65-F5344CB8AC3E}">
        <p14:creationId xmlns:p14="http://schemas.microsoft.com/office/powerpoint/2010/main" val="1350026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4"/>
          <p:cNvSpPr>
            <a:spLocks noChangeArrowheads="1"/>
          </p:cNvSpPr>
          <p:nvPr/>
        </p:nvSpPr>
        <p:spPr bwMode="auto">
          <a:xfrm>
            <a:off x="179388" y="188913"/>
            <a:ext cx="8785225" cy="6480175"/>
          </a:xfrm>
          <a:prstGeom prst="foldedCorner">
            <a:avLst>
              <a:gd name="adj" fmla="val 12500"/>
            </a:avLst>
          </a:prstGeom>
          <a:noFill/>
          <a:ln w="57150">
            <a:solidFill>
              <a:srgbClr val="8D5E2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6627" name="AutoShape 8"/>
          <p:cNvSpPr>
            <a:spLocks noChangeArrowheads="1"/>
          </p:cNvSpPr>
          <p:nvPr/>
        </p:nvSpPr>
        <p:spPr bwMode="auto">
          <a:xfrm>
            <a:off x="1331913" y="2205038"/>
            <a:ext cx="2087562" cy="1008062"/>
          </a:xfrm>
          <a:prstGeom prst="flowChartDecision">
            <a:avLst/>
          </a:prstGeom>
          <a:noFill/>
          <a:ln w="38100">
            <a:solidFill>
              <a:srgbClr val="714B2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6628" name="AutoShape 10"/>
          <p:cNvSpPr>
            <a:spLocks noChangeArrowheads="1"/>
          </p:cNvSpPr>
          <p:nvPr/>
        </p:nvSpPr>
        <p:spPr bwMode="auto">
          <a:xfrm>
            <a:off x="1331913" y="3716338"/>
            <a:ext cx="2087562" cy="863600"/>
          </a:xfrm>
          <a:prstGeom prst="flowChartPreparation">
            <a:avLst/>
          </a:prstGeom>
          <a:noFill/>
          <a:ln w="38100">
            <a:solidFill>
              <a:srgbClr val="714B2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6629" name="AutoShape 11"/>
          <p:cNvSpPr>
            <a:spLocks noChangeArrowheads="1"/>
          </p:cNvSpPr>
          <p:nvPr/>
        </p:nvSpPr>
        <p:spPr bwMode="auto">
          <a:xfrm>
            <a:off x="1331913" y="5084763"/>
            <a:ext cx="2087562" cy="865187"/>
          </a:xfrm>
          <a:prstGeom prst="flowChartPredefinedProcess">
            <a:avLst/>
          </a:prstGeom>
          <a:noFill/>
          <a:ln w="38100">
            <a:solidFill>
              <a:srgbClr val="714B2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6630" name="Text Box 12"/>
          <p:cNvSpPr txBox="1">
            <a:spLocks noChangeArrowheads="1"/>
          </p:cNvSpPr>
          <p:nvPr/>
        </p:nvSpPr>
        <p:spPr bwMode="auto">
          <a:xfrm>
            <a:off x="4500563" y="2492375"/>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solidFill>
                  <a:srgbClr val="8A5C2E"/>
                </a:solidFill>
              </a:rPr>
              <a:t>Проверку условия</a:t>
            </a:r>
          </a:p>
        </p:txBody>
      </p:sp>
      <p:sp>
        <p:nvSpPr>
          <p:cNvPr id="26631" name="Text Box 13"/>
          <p:cNvSpPr txBox="1">
            <a:spLocks noChangeArrowheads="1"/>
          </p:cNvSpPr>
          <p:nvPr/>
        </p:nvSpPr>
        <p:spPr bwMode="auto">
          <a:xfrm>
            <a:off x="4500563" y="3933825"/>
            <a:ext cx="3529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solidFill>
                  <a:srgbClr val="8A5C2E"/>
                </a:solidFill>
              </a:rPr>
              <a:t>Начало цикла </a:t>
            </a:r>
            <a:r>
              <a:rPr lang="en-US" altLang="ru-RU">
                <a:solidFill>
                  <a:srgbClr val="8A5C2E"/>
                </a:solidFill>
              </a:rPr>
              <a:t>FOR/ NEXT</a:t>
            </a:r>
            <a:endParaRPr lang="ru-RU" altLang="ru-RU">
              <a:solidFill>
                <a:srgbClr val="8A5C2E"/>
              </a:solidFill>
            </a:endParaRPr>
          </a:p>
        </p:txBody>
      </p:sp>
      <p:sp>
        <p:nvSpPr>
          <p:cNvPr id="26632" name="Text Box 14"/>
          <p:cNvSpPr txBox="1">
            <a:spLocks noChangeArrowheads="1"/>
          </p:cNvSpPr>
          <p:nvPr/>
        </p:nvSpPr>
        <p:spPr bwMode="auto">
          <a:xfrm>
            <a:off x="4500563" y="5300663"/>
            <a:ext cx="3455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solidFill>
                  <a:srgbClr val="8A5C2E"/>
                </a:solidFill>
              </a:rPr>
              <a:t>Подпрограмму</a:t>
            </a:r>
          </a:p>
        </p:txBody>
      </p:sp>
      <p:sp>
        <p:nvSpPr>
          <p:cNvPr id="26633" name="Text Box 15"/>
          <p:cNvSpPr txBox="1">
            <a:spLocks noChangeArrowheads="1"/>
          </p:cNvSpPr>
          <p:nvPr/>
        </p:nvSpPr>
        <p:spPr bwMode="auto">
          <a:xfrm>
            <a:off x="2268538" y="404813"/>
            <a:ext cx="5040312" cy="457200"/>
          </a:xfrm>
          <a:prstGeom prst="rect">
            <a:avLst/>
          </a:prstGeom>
          <a:gradFill rotWithShape="1">
            <a:gsLst>
              <a:gs pos="0">
                <a:srgbClr val="FFF200"/>
              </a:gs>
              <a:gs pos="45000">
                <a:srgbClr val="FF7A00"/>
              </a:gs>
              <a:gs pos="70000">
                <a:srgbClr val="FF0300"/>
              </a:gs>
              <a:gs pos="100000">
                <a:srgbClr val="4D08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2400" b="1">
                <a:solidFill>
                  <a:srgbClr val="FFFFD7"/>
                </a:solidFill>
              </a:rPr>
              <a:t>ОСНОВНЫЕ БЛОКИ</a:t>
            </a:r>
            <a:r>
              <a:rPr lang="ru-RU" altLang="ru-RU" sz="2400">
                <a:solidFill>
                  <a:srgbClr val="FFFFD7"/>
                </a:solidFill>
              </a:rPr>
              <a:t> </a:t>
            </a:r>
          </a:p>
        </p:txBody>
      </p:sp>
      <p:sp>
        <p:nvSpPr>
          <p:cNvPr id="26634" name="Text Box 16"/>
          <p:cNvSpPr txBox="1">
            <a:spLocks noChangeArrowheads="1"/>
          </p:cNvSpPr>
          <p:nvPr/>
        </p:nvSpPr>
        <p:spPr bwMode="auto">
          <a:xfrm>
            <a:off x="971550" y="908050"/>
            <a:ext cx="7488238" cy="457200"/>
          </a:xfrm>
          <a:prstGeom prst="rect">
            <a:avLst/>
          </a:prstGeom>
          <a:gradFill rotWithShape="1">
            <a:gsLst>
              <a:gs pos="0">
                <a:srgbClr val="FFF200"/>
              </a:gs>
              <a:gs pos="45000">
                <a:srgbClr val="FF7A00"/>
              </a:gs>
              <a:gs pos="70000">
                <a:srgbClr val="FF0300"/>
              </a:gs>
              <a:gs pos="100000">
                <a:srgbClr val="4D080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2400" b="1">
                <a:solidFill>
                  <a:srgbClr val="FFFFD7"/>
                </a:solidFill>
              </a:rPr>
              <a:t>ГРАФИЧЕСКОГО ОПИСАНИЯ  АЛГОРИТМА</a:t>
            </a:r>
            <a:r>
              <a:rPr lang="ru-RU" altLang="ru-RU" b="1">
                <a:solidFill>
                  <a:srgbClr val="FFFFD7"/>
                </a:solidFill>
              </a:rPr>
              <a:t> </a:t>
            </a:r>
            <a:endParaRPr lang="ru-RU" altLang="ru-RU" b="1"/>
          </a:p>
        </p:txBody>
      </p:sp>
      <p:sp>
        <p:nvSpPr>
          <p:cNvPr id="26635" name="Text Box 19"/>
          <p:cNvSpPr txBox="1">
            <a:spLocks noChangeArrowheads="1"/>
          </p:cNvSpPr>
          <p:nvPr/>
        </p:nvSpPr>
        <p:spPr bwMode="auto">
          <a:xfrm>
            <a:off x="1619250" y="1557338"/>
            <a:ext cx="1458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b="1">
                <a:solidFill>
                  <a:srgbClr val="8A5C2E"/>
                </a:solidFill>
              </a:rPr>
              <a:t>Блоки</a:t>
            </a:r>
          </a:p>
        </p:txBody>
      </p:sp>
      <p:sp>
        <p:nvSpPr>
          <p:cNvPr id="26636" name="Text Box 20"/>
          <p:cNvSpPr txBox="1">
            <a:spLocks noChangeArrowheads="1"/>
          </p:cNvSpPr>
          <p:nvPr/>
        </p:nvSpPr>
        <p:spPr bwMode="auto">
          <a:xfrm>
            <a:off x="4500563" y="1557338"/>
            <a:ext cx="30241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b="1">
                <a:solidFill>
                  <a:srgbClr val="8A5C2E"/>
                </a:solidFill>
              </a:rPr>
              <a:t>Что ими обозначают</a:t>
            </a:r>
          </a:p>
        </p:txBody>
      </p:sp>
    </p:spTree>
    <p:extLst>
      <p:ext uri="{BB962C8B-B14F-4D97-AF65-F5344CB8AC3E}">
        <p14:creationId xmlns:p14="http://schemas.microsoft.com/office/powerpoint/2010/main" val="2878292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76200"/>
            <a:ext cx="9144000" cy="1143000"/>
          </a:xfrm>
          <a:solidFill>
            <a:srgbClr val="3366CC"/>
          </a:solidFill>
        </p:spPr>
        <p:txBody>
          <a:bodyPr/>
          <a:lstStyle/>
          <a:p>
            <a:pPr eaLnBrk="1" hangingPunct="1"/>
            <a:r>
              <a:rPr lang="ru-RU" altLang="ru-RU" b="1" smtClean="0">
                <a:solidFill>
                  <a:schemeClr val="bg1"/>
                </a:solidFill>
                <a:latin typeface="Arial" charset="0"/>
              </a:rPr>
              <a:t>Исполнитель</a:t>
            </a:r>
            <a:r>
              <a:rPr lang="en-US" altLang="ru-RU" b="1" smtClean="0">
                <a:solidFill>
                  <a:schemeClr val="bg1"/>
                </a:solidFill>
                <a:latin typeface="Arial" charset="0"/>
              </a:rPr>
              <a:t> </a:t>
            </a:r>
            <a:r>
              <a:rPr lang="ru-RU" altLang="ru-RU" b="1" smtClean="0">
                <a:solidFill>
                  <a:schemeClr val="bg1"/>
                </a:solidFill>
                <a:latin typeface="Arial" charset="0"/>
              </a:rPr>
              <a:t>алгоритма </a:t>
            </a:r>
          </a:p>
        </p:txBody>
      </p:sp>
      <p:sp>
        <p:nvSpPr>
          <p:cNvPr id="19459" name="Text Box 3"/>
          <p:cNvSpPr txBox="1">
            <a:spLocks noChangeArrowheads="1"/>
          </p:cNvSpPr>
          <p:nvPr/>
        </p:nvSpPr>
        <p:spPr bwMode="auto">
          <a:xfrm>
            <a:off x="481013" y="1443038"/>
            <a:ext cx="797877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2800">
                <a:solidFill>
                  <a:srgbClr val="FF0000"/>
                </a:solidFill>
              </a:rPr>
              <a:t>Исполнитель алгоритма</a:t>
            </a:r>
            <a:r>
              <a:rPr lang="ru-RU" altLang="ru-RU" sz="2800">
                <a:cs typeface="Times New Roman" pitchFamily="18" charset="0"/>
              </a:rPr>
              <a:t> - </a:t>
            </a:r>
            <a:r>
              <a:rPr lang="ru-RU" altLang="ru-RU"/>
              <a:t>некоторая абстрактная или реальная система, способная выполнить действия, предписываемые алгоритмом. </a:t>
            </a:r>
          </a:p>
          <a:p>
            <a:pPr algn="ctr" eaLnBrk="1" hangingPunct="1">
              <a:spcBef>
                <a:spcPct val="50000"/>
              </a:spcBef>
            </a:pPr>
            <a:r>
              <a:rPr lang="ru-RU" altLang="ru-RU">
                <a:solidFill>
                  <a:schemeClr val="accent2"/>
                </a:solidFill>
              </a:rPr>
              <a:t>Обычно исполнитель ничего не знает о цели алгоритма. Он выполняет все полученные данные </a:t>
            </a:r>
          </a:p>
          <a:p>
            <a:pPr algn="ctr" eaLnBrk="1" hangingPunct="1">
              <a:spcBef>
                <a:spcPct val="50000"/>
              </a:spcBef>
            </a:pPr>
            <a:r>
              <a:rPr lang="ru-RU" altLang="ru-RU">
                <a:solidFill>
                  <a:schemeClr val="accent2"/>
                </a:solidFill>
              </a:rPr>
              <a:t>В информатике универсальным исполнителем алгоритмов является </a:t>
            </a:r>
          </a:p>
          <a:p>
            <a:pPr eaLnBrk="1" hangingPunct="1">
              <a:spcBef>
                <a:spcPct val="50000"/>
              </a:spcBef>
            </a:pPr>
            <a:r>
              <a:rPr lang="ru-RU" altLang="ru-RU" sz="3600" b="1" i="1">
                <a:solidFill>
                  <a:srgbClr val="FF0066"/>
                </a:solidFill>
              </a:rPr>
              <a:t>          компьютер</a:t>
            </a:r>
            <a:r>
              <a:rPr lang="ru-RU" altLang="ru-RU"/>
              <a:t>.</a:t>
            </a:r>
            <a:r>
              <a:rPr lang="ru-RU" altLang="ru-RU" sz="2800">
                <a:cs typeface="Times New Roman" pitchFamily="18" charset="0"/>
              </a:rPr>
              <a:t> </a:t>
            </a:r>
            <a:endParaRPr lang="ru-RU" altLang="ru-RU" sz="2800"/>
          </a:p>
        </p:txBody>
      </p:sp>
      <p:pic>
        <p:nvPicPr>
          <p:cNvPr id="19461" name="Picture 5" descr="BS0009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0813" y="4214813"/>
            <a:ext cx="22066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1"/>
          <p:cNvSpPr>
            <a:spLocks noChangeArrowheads="1"/>
          </p:cNvSpPr>
          <p:nvPr/>
        </p:nvSpPr>
        <p:spPr bwMode="auto">
          <a:xfrm>
            <a:off x="0" y="5143500"/>
            <a:ext cx="6429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ru-RU" altLang="ru-RU" sz="2400">
                <a:cs typeface="Times New Roman" pitchFamily="18" charset="0"/>
              </a:rPr>
              <a:t>Алгоритм, записанный на «понятном» компьютеру языке программирования, называется программой.</a:t>
            </a:r>
            <a:endParaRPr lang="ru-RU" altLang="ru-RU" sz="2400"/>
          </a:p>
        </p:txBody>
      </p:sp>
    </p:spTree>
    <p:extLst>
      <p:ext uri="{BB962C8B-B14F-4D97-AF65-F5344CB8AC3E}">
        <p14:creationId xmlns:p14="http://schemas.microsoft.com/office/powerpoint/2010/main" val="94370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459">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9459">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9459">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15888"/>
            <a:ext cx="8229600" cy="1143000"/>
          </a:xfrm>
          <a:effectLst>
            <a:outerShdw dist="71842" dir="2700000" algn="ctr" rotWithShape="0">
              <a:srgbClr val="FFFF99"/>
            </a:outerShdw>
          </a:effectLst>
        </p:spPr>
        <p:txBody>
          <a:bodyPr>
            <a:normAutofit/>
          </a:bodyPr>
          <a:lstStyle/>
          <a:p>
            <a:pPr eaLnBrk="1" fontAlgn="auto" hangingPunct="1">
              <a:spcAft>
                <a:spcPts val="0"/>
              </a:spcAft>
              <a:defRPr/>
            </a:pPr>
            <a:r>
              <a:rPr lang="ru-RU" sz="4800" b="1">
                <a:solidFill>
                  <a:srgbClr val="008000"/>
                </a:solidFill>
                <a:latin typeface="Bookman Old Style" pitchFamily="18" charset="0"/>
              </a:rPr>
              <a:t>Линейные</a:t>
            </a:r>
            <a:r>
              <a:rPr lang="ru-RU" sz="4800" b="1">
                <a:solidFill>
                  <a:srgbClr val="FFFF99"/>
                </a:solidFill>
                <a:latin typeface="Bookman Old Style" pitchFamily="18" charset="0"/>
              </a:rPr>
              <a:t> </a:t>
            </a:r>
            <a:r>
              <a:rPr lang="ru-RU" sz="4800" b="1">
                <a:solidFill>
                  <a:srgbClr val="008000"/>
                </a:solidFill>
                <a:latin typeface="Bookman Old Style" pitchFamily="18" charset="0"/>
              </a:rPr>
              <a:t>алгоритмы</a:t>
            </a:r>
          </a:p>
        </p:txBody>
      </p:sp>
      <p:sp>
        <p:nvSpPr>
          <p:cNvPr id="15363" name="Rectangle 3"/>
          <p:cNvSpPr>
            <a:spLocks noGrp="1" noChangeArrowheads="1"/>
          </p:cNvSpPr>
          <p:nvPr>
            <p:ph idx="1"/>
          </p:nvPr>
        </p:nvSpPr>
        <p:spPr>
          <a:xfrm>
            <a:off x="457200" y="2276475"/>
            <a:ext cx="8229600" cy="3168650"/>
          </a:xfrm>
        </p:spPr>
        <p:txBody>
          <a:bodyPr/>
          <a:lstStyle/>
          <a:p>
            <a:pPr marL="0" indent="354013" eaLnBrk="1" hangingPunct="1">
              <a:buFontTx/>
              <a:buNone/>
            </a:pPr>
            <a:r>
              <a:rPr lang="ru-RU" altLang="ru-RU" sz="3600" smtClean="0">
                <a:solidFill>
                  <a:srgbClr val="003300"/>
                </a:solidFill>
              </a:rPr>
              <a:t>Алгоритм называется </a:t>
            </a:r>
            <a:r>
              <a:rPr lang="ru-RU" altLang="ru-RU" sz="4000" b="1" smtClean="0">
                <a:solidFill>
                  <a:srgbClr val="003300"/>
                </a:solidFill>
              </a:rPr>
              <a:t>линейным</a:t>
            </a:r>
            <a:r>
              <a:rPr lang="ru-RU" altLang="ru-RU" sz="3600" smtClean="0">
                <a:solidFill>
                  <a:srgbClr val="003300"/>
                </a:solidFill>
              </a:rPr>
              <a:t>, если все его действия выполняются последовательно друг за другом от начала и до конца.</a:t>
            </a:r>
          </a:p>
        </p:txBody>
      </p:sp>
    </p:spTree>
    <p:extLst>
      <p:ext uri="{BB962C8B-B14F-4D97-AF65-F5344CB8AC3E}">
        <p14:creationId xmlns:p14="http://schemas.microsoft.com/office/powerpoint/2010/main" val="156092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8"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Effect transition="in" filter="wheel(8)">
                                      <p:cBhvr>
                                        <p:cTn id="13"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Large confetti"/>
          <p:cNvSpPr>
            <a:spLocks noGrp="1" noChangeArrowheads="1"/>
          </p:cNvSpPr>
          <p:nvPr>
            <p:ph type="title"/>
          </p:nvPr>
        </p:nvSpPr>
        <p:spPr>
          <a:xfrm>
            <a:off x="1093788" y="762000"/>
            <a:ext cx="7772400" cy="665163"/>
          </a:xfrm>
        </p:spPr>
        <p:txBody>
          <a:bodyPr>
            <a:normAutofit fontScale="90000"/>
          </a:bodyPr>
          <a:lstStyle/>
          <a:p>
            <a:pPr eaLnBrk="1" fontAlgn="auto" hangingPunct="1">
              <a:spcAft>
                <a:spcPts val="0"/>
              </a:spcAft>
              <a:defRPr/>
            </a:pPr>
            <a:r>
              <a:rPr lang="ru-RU" dirty="0" smtClean="0"/>
              <a:t>Пример №1</a:t>
            </a:r>
          </a:p>
        </p:txBody>
      </p:sp>
      <p:sp>
        <p:nvSpPr>
          <p:cNvPr id="29699" name="Rectangle 3"/>
          <p:cNvSpPr>
            <a:spLocks noGrp="1" noChangeArrowheads="1"/>
          </p:cNvSpPr>
          <p:nvPr>
            <p:ph idx="1"/>
          </p:nvPr>
        </p:nvSpPr>
        <p:spPr>
          <a:xfrm>
            <a:off x="304800" y="1752600"/>
            <a:ext cx="8839200" cy="4800600"/>
          </a:xfrm>
        </p:spPr>
        <p:txBody>
          <a:bodyPr/>
          <a:lstStyle/>
          <a:p>
            <a:pPr eaLnBrk="1" hangingPunct="1">
              <a:buFontTx/>
              <a:buNone/>
            </a:pPr>
            <a:r>
              <a:rPr lang="ru-RU" altLang="ru-RU" smtClean="0"/>
              <a:t>Составьте алгоритм вычисления выражения </a:t>
            </a:r>
          </a:p>
          <a:p>
            <a:pPr eaLnBrk="1" hangingPunct="1">
              <a:buFontTx/>
              <a:buNone/>
            </a:pPr>
            <a:r>
              <a:rPr lang="ru-RU" altLang="ru-RU" smtClean="0"/>
              <a:t>у=2х+в, х=5, в=5.                На языке блок-схем:</a:t>
            </a:r>
          </a:p>
          <a:p>
            <a:pPr eaLnBrk="1" hangingPunct="1">
              <a:buFontTx/>
              <a:buNone/>
            </a:pPr>
            <a:r>
              <a:rPr lang="ru-RU" altLang="ru-RU" smtClean="0"/>
              <a:t>На естественном языке:</a:t>
            </a:r>
          </a:p>
          <a:p>
            <a:pPr eaLnBrk="1" hangingPunct="1">
              <a:buFontTx/>
              <a:buNone/>
            </a:pPr>
            <a:r>
              <a:rPr lang="ru-RU" altLang="ru-RU" smtClean="0"/>
              <a:t>1.х=5</a:t>
            </a:r>
          </a:p>
          <a:p>
            <a:pPr eaLnBrk="1" hangingPunct="1">
              <a:buFontTx/>
              <a:buNone/>
            </a:pPr>
            <a:r>
              <a:rPr lang="ru-RU" altLang="ru-RU" smtClean="0"/>
              <a:t>2. В=5</a:t>
            </a:r>
          </a:p>
          <a:p>
            <a:pPr eaLnBrk="1" hangingPunct="1">
              <a:buFontTx/>
              <a:buNone/>
            </a:pPr>
            <a:r>
              <a:rPr lang="ru-RU" altLang="ru-RU" smtClean="0"/>
              <a:t>3.у=2х+в</a:t>
            </a:r>
          </a:p>
          <a:p>
            <a:pPr eaLnBrk="1" hangingPunct="1">
              <a:buFontTx/>
              <a:buNone/>
            </a:pPr>
            <a:r>
              <a:rPr lang="ru-RU" altLang="ru-RU" smtClean="0"/>
              <a:t>4. Напечатать у</a:t>
            </a:r>
          </a:p>
        </p:txBody>
      </p:sp>
      <p:sp>
        <p:nvSpPr>
          <p:cNvPr id="29700" name="AutoShape 4"/>
          <p:cNvSpPr>
            <a:spLocks noChangeArrowheads="1"/>
          </p:cNvSpPr>
          <p:nvPr/>
        </p:nvSpPr>
        <p:spPr bwMode="auto">
          <a:xfrm>
            <a:off x="5791200" y="2743200"/>
            <a:ext cx="2895600" cy="533400"/>
          </a:xfrm>
          <a:prstGeom prst="flowChartTerminator">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9701" name="Text Box 5"/>
          <p:cNvSpPr txBox="1">
            <a:spLocks noChangeArrowheads="1"/>
          </p:cNvSpPr>
          <p:nvPr/>
        </p:nvSpPr>
        <p:spPr bwMode="auto">
          <a:xfrm>
            <a:off x="6019800" y="3505200"/>
            <a:ext cx="2590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a:t>Х=5</a:t>
            </a:r>
          </a:p>
        </p:txBody>
      </p:sp>
      <p:sp>
        <p:nvSpPr>
          <p:cNvPr id="29702" name="Text Box 7"/>
          <p:cNvSpPr txBox="1">
            <a:spLocks noChangeArrowheads="1"/>
          </p:cNvSpPr>
          <p:nvPr/>
        </p:nvSpPr>
        <p:spPr bwMode="auto">
          <a:xfrm>
            <a:off x="6019800" y="4191000"/>
            <a:ext cx="2590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a:t>В=5</a:t>
            </a:r>
          </a:p>
        </p:txBody>
      </p:sp>
      <p:sp>
        <p:nvSpPr>
          <p:cNvPr id="29703" name="Text Box 8"/>
          <p:cNvSpPr txBox="1">
            <a:spLocks noChangeArrowheads="1"/>
          </p:cNvSpPr>
          <p:nvPr/>
        </p:nvSpPr>
        <p:spPr bwMode="auto">
          <a:xfrm>
            <a:off x="6019800" y="4876800"/>
            <a:ext cx="2590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a:t>У=2х+в</a:t>
            </a:r>
          </a:p>
        </p:txBody>
      </p:sp>
      <p:sp>
        <p:nvSpPr>
          <p:cNvPr id="29704" name="AutoShape 9"/>
          <p:cNvSpPr>
            <a:spLocks noChangeArrowheads="1"/>
          </p:cNvSpPr>
          <p:nvPr/>
        </p:nvSpPr>
        <p:spPr bwMode="auto">
          <a:xfrm>
            <a:off x="5791200" y="5562600"/>
            <a:ext cx="2667000" cy="381000"/>
          </a:xfrm>
          <a:prstGeom prst="flowChartInputOutpu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9705" name="Text Box 10"/>
          <p:cNvSpPr txBox="1">
            <a:spLocks noChangeArrowheads="1"/>
          </p:cNvSpPr>
          <p:nvPr/>
        </p:nvSpPr>
        <p:spPr bwMode="auto">
          <a:xfrm>
            <a:off x="7086600" y="5410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t>у</a:t>
            </a:r>
          </a:p>
        </p:txBody>
      </p:sp>
      <p:sp>
        <p:nvSpPr>
          <p:cNvPr id="29706" name="AutoShape 11"/>
          <p:cNvSpPr>
            <a:spLocks noChangeArrowheads="1"/>
          </p:cNvSpPr>
          <p:nvPr/>
        </p:nvSpPr>
        <p:spPr bwMode="auto">
          <a:xfrm>
            <a:off x="5791200" y="6096000"/>
            <a:ext cx="3048000" cy="457200"/>
          </a:xfrm>
          <a:prstGeom prst="flowChartTerminator">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9707" name="Text Box 12"/>
          <p:cNvSpPr txBox="1">
            <a:spLocks noChangeArrowheads="1"/>
          </p:cNvSpPr>
          <p:nvPr/>
        </p:nvSpPr>
        <p:spPr bwMode="auto">
          <a:xfrm>
            <a:off x="6553200" y="6096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t>КОНЕЦ</a:t>
            </a:r>
          </a:p>
        </p:txBody>
      </p:sp>
      <p:sp>
        <p:nvSpPr>
          <p:cNvPr id="29708" name="Text Box 13"/>
          <p:cNvSpPr txBox="1">
            <a:spLocks noChangeArrowheads="1"/>
          </p:cNvSpPr>
          <p:nvPr/>
        </p:nvSpPr>
        <p:spPr bwMode="auto">
          <a:xfrm>
            <a:off x="6629400" y="2743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a:t>НАЧАЛО</a:t>
            </a:r>
          </a:p>
        </p:txBody>
      </p:sp>
      <p:sp>
        <p:nvSpPr>
          <p:cNvPr id="29709" name="Line 14"/>
          <p:cNvSpPr>
            <a:spLocks noChangeShapeType="1"/>
          </p:cNvSpPr>
          <p:nvPr/>
        </p:nvSpPr>
        <p:spPr bwMode="auto">
          <a:xfrm>
            <a:off x="7239000" y="3276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29710" name="Line 15"/>
          <p:cNvSpPr>
            <a:spLocks noChangeShapeType="1"/>
          </p:cNvSpPr>
          <p:nvPr/>
        </p:nvSpPr>
        <p:spPr bwMode="auto">
          <a:xfrm>
            <a:off x="7239000" y="3962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29711" name="Line 16"/>
          <p:cNvSpPr>
            <a:spLocks noChangeShapeType="1"/>
          </p:cNvSpPr>
          <p:nvPr/>
        </p:nvSpPr>
        <p:spPr bwMode="auto">
          <a:xfrm>
            <a:off x="7239000" y="4648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29712" name="Line 17"/>
          <p:cNvSpPr>
            <a:spLocks noChangeShapeType="1"/>
          </p:cNvSpPr>
          <p:nvPr/>
        </p:nvSpPr>
        <p:spPr bwMode="auto">
          <a:xfrm>
            <a:off x="7239000" y="5334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
        <p:nvSpPr>
          <p:cNvPr id="29713" name="Line 18"/>
          <p:cNvSpPr>
            <a:spLocks noChangeShapeType="1"/>
          </p:cNvSpPr>
          <p:nvPr/>
        </p:nvSpPr>
        <p:spPr bwMode="auto">
          <a:xfrm flipH="1">
            <a:off x="7239000" y="59436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ru-RU"/>
          </a:p>
        </p:txBody>
      </p:sp>
    </p:spTree>
    <p:extLst>
      <p:ext uri="{BB962C8B-B14F-4D97-AF65-F5344CB8AC3E}">
        <p14:creationId xmlns:p14="http://schemas.microsoft.com/office/powerpoint/2010/main" val="1177515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sz="half" idx="1"/>
          </p:nvPr>
        </p:nvSpPr>
        <p:spPr/>
        <p:txBody>
          <a:bodyPr/>
          <a:lstStyle/>
          <a:p>
            <a:pPr marL="0" indent="0" eaLnBrk="1" hangingPunct="1">
              <a:buFontTx/>
              <a:buNone/>
            </a:pPr>
            <a:r>
              <a:rPr lang="ru-RU" altLang="ru-RU" sz="2800" smtClean="0"/>
              <a:t>Даны длины сторон треугольника </a:t>
            </a:r>
            <a:r>
              <a:rPr lang="en-US" altLang="ru-RU" sz="2800" smtClean="0"/>
              <a:t>A, B, C.</a:t>
            </a:r>
            <a:r>
              <a:rPr lang="ru-RU" altLang="ru-RU" sz="2800" smtClean="0"/>
              <a:t> Найти площадь треугольника </a:t>
            </a:r>
            <a:r>
              <a:rPr lang="en-US" altLang="ru-RU" sz="2800" smtClean="0"/>
              <a:t>S</a:t>
            </a:r>
            <a:r>
              <a:rPr lang="ru-RU" altLang="ru-RU" sz="2800" smtClean="0"/>
              <a:t>. Составьте блок-схему алгоритма решения поставленной задачи.</a:t>
            </a:r>
          </a:p>
          <a:p>
            <a:pPr marL="0" indent="0" eaLnBrk="1" hangingPunct="1">
              <a:buFontTx/>
              <a:buNone/>
            </a:pPr>
            <a:endParaRPr lang="ru-RU" altLang="ru-RU" sz="2800" smtClean="0"/>
          </a:p>
        </p:txBody>
      </p:sp>
      <p:graphicFrame>
        <p:nvGraphicFramePr>
          <p:cNvPr id="1026" name="Rectangle 2"/>
          <p:cNvGraphicFramePr>
            <a:graphicFrameLocks noGrp="1"/>
          </p:cNvGraphicFramePr>
          <p:nvPr>
            <p:ph sz="quarter" idx="2"/>
          </p:nvPr>
        </p:nvGraphicFramePr>
        <p:xfrm>
          <a:off x="6667500" y="2693988"/>
          <a:ext cx="0" cy="0"/>
        </p:xfrm>
        <a:graphic>
          <a:graphicData uri="http://schemas.openxmlformats.org/presentationml/2006/ole">
            <mc:AlternateContent xmlns:mc="http://schemas.openxmlformats.org/markup-compatibility/2006">
              <mc:Choice xmlns:v="urn:schemas-microsoft-com:vml" Requires="v">
                <p:oleObj spid="_x0000_s4155" name="Формула" r:id="rId3" imgW="0" imgH="0" progId="Equation.3">
                  <p:embed/>
                </p:oleObj>
              </mc:Choice>
              <mc:Fallback>
                <p:oleObj name="Формула" r:id="rId3"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667500" y="2693988"/>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38"/>
          <p:cNvGrpSpPr>
            <a:grpSpLocks/>
          </p:cNvGrpSpPr>
          <p:nvPr/>
        </p:nvGrpSpPr>
        <p:grpSpPr bwMode="auto">
          <a:xfrm>
            <a:off x="4351338" y="725488"/>
            <a:ext cx="4332287" cy="5024437"/>
            <a:chOff x="2741" y="457"/>
            <a:chExt cx="2729" cy="3165"/>
          </a:xfrm>
        </p:grpSpPr>
        <p:grpSp>
          <p:nvGrpSpPr>
            <p:cNvPr id="1031" name="Group 37"/>
            <p:cNvGrpSpPr>
              <a:grpSpLocks/>
            </p:cNvGrpSpPr>
            <p:nvPr/>
          </p:nvGrpSpPr>
          <p:grpSpPr bwMode="auto">
            <a:xfrm>
              <a:off x="2741" y="457"/>
              <a:ext cx="2729" cy="3165"/>
              <a:chOff x="2693" y="464"/>
              <a:chExt cx="2729" cy="3165"/>
            </a:xfrm>
          </p:grpSpPr>
          <p:grpSp>
            <p:nvGrpSpPr>
              <p:cNvPr id="1037" name="Group 36"/>
              <p:cNvGrpSpPr>
                <a:grpSpLocks/>
              </p:cNvGrpSpPr>
              <p:nvPr/>
            </p:nvGrpSpPr>
            <p:grpSpPr bwMode="auto">
              <a:xfrm>
                <a:off x="2693" y="464"/>
                <a:ext cx="2729" cy="3165"/>
                <a:chOff x="2693" y="464"/>
                <a:chExt cx="2729" cy="3165"/>
              </a:xfrm>
            </p:grpSpPr>
            <p:sp>
              <p:nvSpPr>
                <p:cNvPr id="1038" name="Rectangle 5"/>
                <p:cNvSpPr>
                  <a:spLocks noChangeArrowheads="1"/>
                </p:cNvSpPr>
                <p:nvPr/>
              </p:nvSpPr>
              <p:spPr bwMode="auto">
                <a:xfrm>
                  <a:off x="2693" y="464"/>
                  <a:ext cx="2729" cy="316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pSp>
              <p:nvGrpSpPr>
                <p:cNvPr id="1039" name="Group 7"/>
                <p:cNvGrpSpPr>
                  <a:grpSpLocks/>
                </p:cNvGrpSpPr>
                <p:nvPr/>
              </p:nvGrpSpPr>
              <p:grpSpPr bwMode="auto">
                <a:xfrm>
                  <a:off x="2968" y="582"/>
                  <a:ext cx="2157" cy="250"/>
                  <a:chOff x="431" y="1071"/>
                  <a:chExt cx="1224" cy="250"/>
                </a:xfrm>
              </p:grpSpPr>
              <p:sp>
                <p:nvSpPr>
                  <p:cNvPr id="1052" name="AutoShape 8"/>
                  <p:cNvSpPr>
                    <a:spLocks noChangeArrowheads="1"/>
                  </p:cNvSpPr>
                  <p:nvPr/>
                </p:nvSpPr>
                <p:spPr bwMode="auto">
                  <a:xfrm>
                    <a:off x="431" y="1071"/>
                    <a:ext cx="1224" cy="227"/>
                  </a:xfrm>
                  <a:prstGeom prst="flowChartTerminator">
                    <a:avLst/>
                  </a:prstGeom>
                  <a:solidFill>
                    <a:schemeClr val="bg1"/>
                  </a:solidFill>
                  <a:ln w="190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53" name="Text Box 9"/>
                  <p:cNvSpPr txBox="1">
                    <a:spLocks noChangeArrowheads="1"/>
                  </p:cNvSpPr>
                  <p:nvPr/>
                </p:nvSpPr>
                <p:spPr bwMode="auto">
                  <a:xfrm>
                    <a:off x="567" y="1071"/>
                    <a:ext cx="9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2000"/>
                      <a:t>начало</a:t>
                    </a:r>
                  </a:p>
                </p:txBody>
              </p:sp>
            </p:grpSp>
            <p:grpSp>
              <p:nvGrpSpPr>
                <p:cNvPr id="1040" name="Group 10"/>
                <p:cNvGrpSpPr>
                  <a:grpSpLocks/>
                </p:cNvGrpSpPr>
                <p:nvPr/>
              </p:nvGrpSpPr>
              <p:grpSpPr bwMode="auto">
                <a:xfrm>
                  <a:off x="2967" y="982"/>
                  <a:ext cx="2144" cy="295"/>
                  <a:chOff x="317" y="1274"/>
                  <a:chExt cx="1829" cy="512"/>
                </a:xfrm>
              </p:grpSpPr>
              <p:sp>
                <p:nvSpPr>
                  <p:cNvPr id="1050" name="AutoShape 11"/>
                  <p:cNvSpPr>
                    <a:spLocks noChangeArrowheads="1"/>
                  </p:cNvSpPr>
                  <p:nvPr/>
                </p:nvSpPr>
                <p:spPr bwMode="auto">
                  <a:xfrm>
                    <a:off x="317" y="1274"/>
                    <a:ext cx="1829" cy="512"/>
                  </a:xfrm>
                  <a:prstGeom prst="flowChartInputOutput">
                    <a:avLst/>
                  </a:prstGeom>
                  <a:solidFill>
                    <a:schemeClr val="bg1"/>
                  </a:solidFill>
                  <a:ln w="190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51" name="Text Box 12"/>
                  <p:cNvSpPr txBox="1">
                    <a:spLocks noChangeArrowheads="1"/>
                  </p:cNvSpPr>
                  <p:nvPr/>
                </p:nvSpPr>
                <p:spPr bwMode="auto">
                  <a:xfrm>
                    <a:off x="528" y="1293"/>
                    <a:ext cx="1283"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2000"/>
                      <a:t>ввод: </a:t>
                    </a:r>
                    <a:r>
                      <a:rPr lang="en-US" altLang="ru-RU" sz="2000"/>
                      <a:t>A, B, C</a:t>
                    </a:r>
                    <a:endParaRPr lang="ru-RU" altLang="ru-RU" sz="2000"/>
                  </a:p>
                </p:txBody>
              </p:sp>
            </p:grpSp>
            <p:grpSp>
              <p:nvGrpSpPr>
                <p:cNvPr id="1041" name="Group 13"/>
                <p:cNvGrpSpPr>
                  <a:grpSpLocks/>
                </p:cNvGrpSpPr>
                <p:nvPr/>
              </p:nvGrpSpPr>
              <p:grpSpPr bwMode="auto">
                <a:xfrm>
                  <a:off x="2991" y="2714"/>
                  <a:ext cx="2125" cy="283"/>
                  <a:chOff x="657" y="3294"/>
                  <a:chExt cx="1224" cy="272"/>
                </a:xfrm>
              </p:grpSpPr>
              <p:sp>
                <p:nvSpPr>
                  <p:cNvPr id="1048" name="AutoShape 14"/>
                  <p:cNvSpPr>
                    <a:spLocks noChangeArrowheads="1"/>
                  </p:cNvSpPr>
                  <p:nvPr/>
                </p:nvSpPr>
                <p:spPr bwMode="auto">
                  <a:xfrm>
                    <a:off x="657" y="3294"/>
                    <a:ext cx="1224" cy="272"/>
                  </a:xfrm>
                  <a:prstGeom prst="flowChartInputOutput">
                    <a:avLst/>
                  </a:prstGeom>
                  <a:solidFill>
                    <a:schemeClr val="bg1"/>
                  </a:solidFill>
                  <a:ln w="190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49" name="Text Box 15"/>
                  <p:cNvSpPr txBox="1">
                    <a:spLocks noChangeArrowheads="1"/>
                  </p:cNvSpPr>
                  <p:nvPr/>
                </p:nvSpPr>
                <p:spPr bwMode="auto">
                  <a:xfrm>
                    <a:off x="839" y="3309"/>
                    <a:ext cx="952"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2000"/>
                      <a:t>вывод: </a:t>
                    </a:r>
                    <a:r>
                      <a:rPr lang="en-US" altLang="ru-RU" sz="2000"/>
                      <a:t>S</a:t>
                    </a:r>
                    <a:endParaRPr lang="ru-RU" altLang="ru-RU" sz="2000"/>
                  </a:p>
                </p:txBody>
              </p:sp>
            </p:grpSp>
            <p:grpSp>
              <p:nvGrpSpPr>
                <p:cNvPr id="1042" name="Group 16"/>
                <p:cNvGrpSpPr>
                  <a:grpSpLocks/>
                </p:cNvGrpSpPr>
                <p:nvPr/>
              </p:nvGrpSpPr>
              <p:grpSpPr bwMode="auto">
                <a:xfrm>
                  <a:off x="2956" y="3190"/>
                  <a:ext cx="2158" cy="250"/>
                  <a:chOff x="340" y="3430"/>
                  <a:chExt cx="1224" cy="250"/>
                </a:xfrm>
              </p:grpSpPr>
              <p:sp>
                <p:nvSpPr>
                  <p:cNvPr id="1046" name="AutoShape 17"/>
                  <p:cNvSpPr>
                    <a:spLocks noChangeArrowheads="1"/>
                  </p:cNvSpPr>
                  <p:nvPr/>
                </p:nvSpPr>
                <p:spPr bwMode="auto">
                  <a:xfrm>
                    <a:off x="340" y="3430"/>
                    <a:ext cx="1224" cy="227"/>
                  </a:xfrm>
                  <a:prstGeom prst="flowChartTerminator">
                    <a:avLst/>
                  </a:prstGeom>
                  <a:solidFill>
                    <a:schemeClr val="bg1"/>
                  </a:solidFill>
                  <a:ln w="190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047" name="Text Box 18"/>
                  <p:cNvSpPr txBox="1">
                    <a:spLocks noChangeArrowheads="1"/>
                  </p:cNvSpPr>
                  <p:nvPr/>
                </p:nvSpPr>
                <p:spPr bwMode="auto">
                  <a:xfrm>
                    <a:off x="612" y="3430"/>
                    <a:ext cx="6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altLang="ru-RU" sz="2000"/>
                      <a:t>конец</a:t>
                    </a:r>
                  </a:p>
                </p:txBody>
              </p:sp>
            </p:grpSp>
            <p:grpSp>
              <p:nvGrpSpPr>
                <p:cNvPr id="1043" name="Group 32"/>
                <p:cNvGrpSpPr>
                  <a:grpSpLocks/>
                </p:cNvGrpSpPr>
                <p:nvPr/>
              </p:nvGrpSpPr>
              <p:grpSpPr bwMode="auto">
                <a:xfrm>
                  <a:off x="2958" y="1469"/>
                  <a:ext cx="2158" cy="434"/>
                  <a:chOff x="3205" y="1469"/>
                  <a:chExt cx="1805" cy="434"/>
                </a:xfrm>
              </p:grpSpPr>
              <p:sp>
                <p:nvSpPr>
                  <p:cNvPr id="1045" name="Rectangle 23"/>
                  <p:cNvSpPr>
                    <a:spLocks noChangeArrowheads="1"/>
                  </p:cNvSpPr>
                  <p:nvPr/>
                </p:nvSpPr>
                <p:spPr bwMode="auto">
                  <a:xfrm>
                    <a:off x="3205" y="1469"/>
                    <a:ext cx="1805" cy="434"/>
                  </a:xfrm>
                  <a:prstGeom prst="rect">
                    <a:avLst/>
                  </a:prstGeom>
                  <a:solidFill>
                    <a:schemeClr val="bg1"/>
                  </a:solidFill>
                  <a:ln w="190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2400"/>
                      <a:t>           P=</a:t>
                    </a:r>
                    <a:endParaRPr lang="ru-RU" altLang="ru-RU" sz="2400"/>
                  </a:p>
                </p:txBody>
              </p:sp>
              <p:graphicFrame>
                <p:nvGraphicFramePr>
                  <p:cNvPr id="1028" name="Object 4"/>
                  <p:cNvGraphicFramePr>
                    <a:graphicFrameLocks noChangeAspect="1"/>
                  </p:cNvGraphicFramePr>
                  <p:nvPr/>
                </p:nvGraphicFramePr>
                <p:xfrm>
                  <a:off x="4081" y="1531"/>
                  <a:ext cx="545" cy="352"/>
                </p:xfrm>
                <a:graphic>
                  <a:graphicData uri="http://schemas.openxmlformats.org/presentationml/2006/ole">
                    <mc:AlternateContent xmlns:mc="http://schemas.openxmlformats.org/markup-compatibility/2006">
                      <mc:Choice xmlns:v="urn:schemas-microsoft-com:vml" Requires="v">
                        <p:oleObj spid="_x0000_s4156" name="Формула" r:id="rId4" imgW="609480" imgH="393480" progId="Equation.3">
                          <p:embed/>
                        </p:oleObj>
                      </mc:Choice>
                      <mc:Fallback>
                        <p:oleObj name="Формула" r:id="rId4" imgW="6094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1" y="1531"/>
                                <a:ext cx="545"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44" name="AutoShape 34"/>
                <p:cNvSpPr>
                  <a:spLocks noChangeArrowheads="1"/>
                </p:cNvSpPr>
                <p:nvPr/>
              </p:nvSpPr>
              <p:spPr bwMode="auto">
                <a:xfrm>
                  <a:off x="2959" y="2081"/>
                  <a:ext cx="2160" cy="460"/>
                </a:xfrm>
                <a:prstGeom prst="flowChartProcess">
                  <a:avLst/>
                </a:prstGeom>
                <a:solidFill>
                  <a:schemeClr val="bg1"/>
                </a:solidFill>
                <a:ln w="1905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sz="2400"/>
                    <a:t>S=</a:t>
                  </a:r>
                  <a:endParaRPr lang="ru-RU" altLang="ru-RU" sz="2400"/>
                </a:p>
              </p:txBody>
            </p:sp>
          </p:grpSp>
          <p:graphicFrame>
            <p:nvGraphicFramePr>
              <p:cNvPr id="1027" name="Object 3"/>
              <p:cNvGraphicFramePr>
                <a:graphicFrameLocks noChangeAspect="1"/>
              </p:cNvGraphicFramePr>
              <p:nvPr/>
            </p:nvGraphicFramePr>
            <p:xfrm>
              <a:off x="3268" y="2175"/>
              <a:ext cx="1839" cy="224"/>
            </p:xfrm>
            <a:graphic>
              <a:graphicData uri="http://schemas.openxmlformats.org/presentationml/2006/ole">
                <mc:AlternateContent xmlns:mc="http://schemas.openxmlformats.org/markup-compatibility/2006">
                  <mc:Choice xmlns:v="urn:schemas-microsoft-com:vml" Requires="v">
                    <p:oleObj spid="_x0000_s4157" name="Формула" r:id="rId6" imgW="2145960" imgH="355320" progId="Equation.3">
                      <p:embed/>
                    </p:oleObj>
                  </mc:Choice>
                  <mc:Fallback>
                    <p:oleObj name="Формула" r:id="rId6" imgW="2145960" imgH="3553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8" y="2175"/>
                            <a:ext cx="1839"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2" name="Line 19"/>
            <p:cNvSpPr>
              <a:spLocks noChangeShapeType="1"/>
            </p:cNvSpPr>
            <p:nvPr/>
          </p:nvSpPr>
          <p:spPr bwMode="auto">
            <a:xfrm>
              <a:off x="4104" y="813"/>
              <a:ext cx="0" cy="16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33" name="Line 20"/>
            <p:cNvSpPr>
              <a:spLocks noChangeShapeType="1"/>
            </p:cNvSpPr>
            <p:nvPr/>
          </p:nvSpPr>
          <p:spPr bwMode="auto">
            <a:xfrm>
              <a:off x="4103" y="1278"/>
              <a:ext cx="0" cy="18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34" name="Line 21"/>
            <p:cNvSpPr>
              <a:spLocks noChangeShapeType="1"/>
            </p:cNvSpPr>
            <p:nvPr/>
          </p:nvSpPr>
          <p:spPr bwMode="auto">
            <a:xfrm>
              <a:off x="4107" y="2531"/>
              <a:ext cx="0" cy="18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35" name="Line 25"/>
            <p:cNvSpPr>
              <a:spLocks noChangeShapeType="1"/>
            </p:cNvSpPr>
            <p:nvPr/>
          </p:nvSpPr>
          <p:spPr bwMode="auto">
            <a:xfrm>
              <a:off x="4109" y="1902"/>
              <a:ext cx="0" cy="18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036" name="Line 22"/>
            <p:cNvSpPr>
              <a:spLocks noChangeShapeType="1"/>
            </p:cNvSpPr>
            <p:nvPr/>
          </p:nvSpPr>
          <p:spPr bwMode="auto">
            <a:xfrm>
              <a:off x="4101" y="2997"/>
              <a:ext cx="0" cy="18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spTree>
    <p:extLst>
      <p:ext uri="{BB962C8B-B14F-4D97-AF65-F5344CB8AC3E}">
        <p14:creationId xmlns:p14="http://schemas.microsoft.com/office/powerpoint/2010/main" val="112472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 descr="Philosophie_fuer_Compute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43438" y="0"/>
            <a:ext cx="4500562" cy="3600450"/>
          </a:xfrm>
          <a:noFill/>
        </p:spPr>
      </p:pic>
      <p:pic>
        <p:nvPicPr>
          <p:cNvPr id="5123" name="Picture 14" descr="I-29-PARADOX-model-f21_640"/>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43438" y="3951288"/>
            <a:ext cx="4500562" cy="2906712"/>
          </a:xfrm>
          <a:noFill/>
        </p:spPr>
      </p:pic>
      <p:sp>
        <p:nvSpPr>
          <p:cNvPr id="5124" name="Rectangle 15"/>
          <p:cNvSpPr>
            <a:spLocks noGrp="1" noChangeArrowheads="1"/>
          </p:cNvSpPr>
          <p:nvPr>
            <p:ph type="body" sz="half" idx="1"/>
          </p:nvPr>
        </p:nvSpPr>
        <p:spPr>
          <a:xfrm>
            <a:off x="0" y="0"/>
            <a:ext cx="4643438" cy="6858000"/>
          </a:xfrm>
          <a:noFill/>
        </p:spPr>
        <p:txBody>
          <a:bodyPr/>
          <a:lstStyle/>
          <a:p>
            <a:pPr eaLnBrk="1" hangingPunct="1"/>
            <a:r>
              <a:rPr lang="ru-RU" altLang="ru-RU" sz="1800" smtClean="0"/>
              <a:t>Кибернетика связана с науками о языке (языкознание, грамматика и т.п.). Язык кибернетики вбирает в себя черты математического языка, информационно-логического, естественного и различных других в целях повышения эффективности и достижения целостности (системности) при использовании его: описании, визуализации и т.п. Кибернетика из неструктурированных проблем делает структурированные проблемы.</a:t>
            </a:r>
          </a:p>
          <a:p>
            <a:pPr eaLnBrk="1" hangingPunct="1"/>
            <a:endParaRPr lang="ru-RU" altLang="ru-RU" sz="1800" smtClean="0"/>
          </a:p>
          <a:p>
            <a:pPr eaLnBrk="1" hangingPunct="1"/>
            <a:endParaRPr lang="ru-RU" altLang="ru-RU" sz="1800" smtClean="0"/>
          </a:p>
          <a:p>
            <a:pPr eaLnBrk="1" hangingPunct="1"/>
            <a:r>
              <a:rPr lang="ru-RU" altLang="ru-RU" sz="1800" smtClean="0"/>
              <a:t>Кибернетика служит созданию эффективных моделей, знаний, их выявлению, построению теорий. Потом эти теории могут быть проверены статистическими методами, наблюдением.</a:t>
            </a:r>
          </a:p>
        </p:txBody>
      </p:sp>
    </p:spTree>
    <p:extLst>
      <p:ext uri="{BB962C8B-B14F-4D97-AF65-F5344CB8AC3E}">
        <p14:creationId xmlns:p14="http://schemas.microsoft.com/office/powerpoint/2010/main" val="25523318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1425575"/>
          <a:ext cx="9144000" cy="5432425"/>
        </p:xfrm>
        <a:graphic>
          <a:graphicData uri="http://schemas.openxmlformats.org/drawingml/2006/table">
            <a:tbl>
              <a:tblPr/>
              <a:tblGrid>
                <a:gridCol w="1249363"/>
                <a:gridCol w="1608137"/>
                <a:gridCol w="3000375"/>
                <a:gridCol w="1447800"/>
                <a:gridCol w="1838325"/>
              </a:tblGrid>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Бейсик</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Times New Roman" pitchFamily="18" charset="0"/>
                          <a:cs typeface="Times New Roman" pitchFamily="18" charset="0"/>
                        </a:rPr>
                        <a:t>Паскаль</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Алгоритмический</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9084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 9876</a:t>
                      </a:r>
                      <a:b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 1000)*5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MOD</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10</a:t>
                      </a:r>
                      <a:b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 10)+</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\100</a:t>
                      </a:r>
                      <a:b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и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MOD</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 операции, вычисляющие результат деления нацело первого аргумента на второй и остаток от деления соответственно</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 = 9876</a:t>
                      </a:r>
                      <a:b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 = (a div 1000)*5 mod 10</a:t>
                      </a:r>
                      <a:b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 = (b*10)+a div 100</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div</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и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mod</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 операции, вычисляющие результат деления нацело первого аргумента на второй и остаток от деления соответственно}</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 = 9876</a:t>
                      </a:r>
                      <a:br>
                        <a:rPr kumimoji="0" lang="en-US" sz="2000" b="0" i="0" u="none" strike="noStrike" cap="none" normalizeH="0" baseline="0" smtClean="0">
                          <a:ln>
                            <a:noFill/>
                          </a:ln>
                          <a:solidFill>
                            <a:schemeClr val="tx1"/>
                          </a:solidFill>
                          <a:effectLst/>
                          <a:latin typeface="Times New Roman" pitchFamily="18" charset="0"/>
                          <a:cs typeface="Times New Roman" pitchFamily="18" charset="0"/>
                        </a:rPr>
                      </a:b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 = mod(div(a,1000)*5, 10)</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 = (b*10)+div(a,100)</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iv</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 и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mod</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 – функции, вычисляющие результат деления нацело первого аргумента на второй и остаток от деления соответственно</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945" marR="6794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 = 148, b = 5</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945" marR="6794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945" marR="67945" marT="0" marB="0"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 = 148, b = 16</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945" marR="67945" marT="0" marB="0"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945" marR="67945" marT="0" marB="0"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 = 4, b = 148</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945" marR="67945" marT="0" marB="0"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r h="236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7945" marR="67945" marT="0" marB="0"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 = 5, b = 45</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7945" marR="67945" marT="0" marB="0"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bl>
          </a:graphicData>
        </a:graphic>
      </p:graphicFrame>
      <p:sp>
        <p:nvSpPr>
          <p:cNvPr id="3" name="Прямоугольник 2"/>
          <p:cNvSpPr/>
          <p:nvPr/>
        </p:nvSpPr>
        <p:spPr>
          <a:xfrm>
            <a:off x="428596" y="0"/>
            <a:ext cx="794288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Решение задач ЕГЭ А8</a:t>
            </a:r>
          </a:p>
        </p:txBody>
      </p:sp>
      <p:sp>
        <p:nvSpPr>
          <p:cNvPr id="30749" name="Прямоугольник 4"/>
          <p:cNvSpPr>
            <a:spLocks noChangeArrowheads="1"/>
          </p:cNvSpPr>
          <p:nvPr/>
        </p:nvSpPr>
        <p:spPr bwMode="auto">
          <a:xfrm>
            <a:off x="2143125" y="785813"/>
            <a:ext cx="700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b="1"/>
              <a:t>Оператор присваивания в языке программирования</a:t>
            </a:r>
          </a:p>
        </p:txBody>
      </p:sp>
    </p:spTree>
    <p:extLst>
      <p:ext uri="{BB962C8B-B14F-4D97-AF65-F5344CB8AC3E}">
        <p14:creationId xmlns:p14="http://schemas.microsoft.com/office/powerpoint/2010/main" val="293115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571625"/>
            <a:ext cx="8929688" cy="4929188"/>
          </a:xfrm>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ru-RU" dirty="0" smtClean="0">
                <a:latin typeface="Arial Narrow" pitchFamily="34" charset="0"/>
              </a:rPr>
              <a:t>Например, дано 2348 (</a:t>
            </a:r>
            <a:r>
              <a:rPr lang="en-US" dirty="0" smtClean="0">
                <a:latin typeface="Arial Narrow" pitchFamily="34" charset="0"/>
              </a:rPr>
              <a:t>mod</a:t>
            </a:r>
            <a:r>
              <a:rPr lang="ru-RU" dirty="0" smtClean="0">
                <a:latin typeface="Arial Narrow" pitchFamily="34" charset="0"/>
              </a:rPr>
              <a:t> или </a:t>
            </a:r>
            <a:r>
              <a:rPr lang="en-US" dirty="0" smtClean="0">
                <a:latin typeface="Arial Narrow" pitchFamily="34" charset="0"/>
              </a:rPr>
              <a:t>div</a:t>
            </a:r>
            <a:r>
              <a:rPr lang="ru-RU" dirty="0" smtClean="0">
                <a:latin typeface="Arial Narrow" pitchFamily="34" charset="0"/>
              </a:rPr>
              <a:t>) 100. Делим 2348 на 100. Получаем 23,48. </a:t>
            </a:r>
            <a:endParaRPr lang="en-US" dirty="0" smtClean="0">
              <a:latin typeface="Arial Narrow" pitchFamily="34" charset="0"/>
            </a:endParaRPr>
          </a:p>
          <a:p>
            <a:pPr marL="274320" indent="-274320" eaLnBrk="1" fontAlgn="auto" hangingPunct="1">
              <a:spcAft>
                <a:spcPts val="0"/>
              </a:spcAft>
              <a:buClr>
                <a:schemeClr val="accent3"/>
              </a:buClr>
              <a:buFont typeface="Wingdings 2"/>
              <a:buChar char=""/>
              <a:defRPr/>
            </a:pPr>
            <a:r>
              <a:rPr lang="ru-RU" b="1" dirty="0" smtClean="0">
                <a:latin typeface="Arial Narrow" pitchFamily="34" charset="0"/>
              </a:rPr>
              <a:t>Справа от запятой </a:t>
            </a:r>
            <a:r>
              <a:rPr lang="en-US" b="1" dirty="0" smtClean="0">
                <a:latin typeface="Arial Narrow" pitchFamily="34" charset="0"/>
              </a:rPr>
              <a:t>mod</a:t>
            </a:r>
            <a:r>
              <a:rPr lang="ru-RU" b="1" dirty="0" smtClean="0">
                <a:latin typeface="Arial Narrow" pitchFamily="34" charset="0"/>
              </a:rPr>
              <a:t>, </a:t>
            </a:r>
            <a:endParaRPr lang="en-US" b="1" dirty="0" smtClean="0">
              <a:latin typeface="Arial Narrow" pitchFamily="34" charset="0"/>
            </a:endParaRPr>
          </a:p>
          <a:p>
            <a:pPr marL="274320" indent="-274320" eaLnBrk="1" fontAlgn="auto" hangingPunct="1">
              <a:spcAft>
                <a:spcPts val="0"/>
              </a:spcAft>
              <a:buClr>
                <a:schemeClr val="accent3"/>
              </a:buClr>
              <a:buFont typeface="Wingdings 2"/>
              <a:buChar char=""/>
              <a:defRPr/>
            </a:pPr>
            <a:r>
              <a:rPr lang="ru-RU" b="1" dirty="0" smtClean="0">
                <a:latin typeface="Arial Narrow" pitchFamily="34" charset="0"/>
              </a:rPr>
              <a:t>слева </a:t>
            </a:r>
            <a:r>
              <a:rPr lang="en-US" b="1" dirty="0" smtClean="0">
                <a:latin typeface="Arial Narrow" pitchFamily="34" charset="0"/>
              </a:rPr>
              <a:t>div</a:t>
            </a:r>
            <a:r>
              <a:rPr lang="ru-RU" b="1" dirty="0" smtClean="0">
                <a:latin typeface="Arial Narrow" pitchFamily="34" charset="0"/>
              </a:rPr>
              <a:t>. </a:t>
            </a:r>
            <a:endParaRPr lang="en-US" b="1" dirty="0" smtClean="0">
              <a:latin typeface="Arial Narrow" pitchFamily="34" charset="0"/>
            </a:endParaRPr>
          </a:p>
          <a:p>
            <a:pPr marL="274320" indent="-274320" eaLnBrk="1" fontAlgn="auto" hangingPunct="1">
              <a:spcAft>
                <a:spcPts val="0"/>
              </a:spcAft>
              <a:buClr>
                <a:schemeClr val="accent3"/>
              </a:buClr>
              <a:buFont typeface="Wingdings 2"/>
              <a:buChar char=""/>
              <a:defRPr/>
            </a:pPr>
            <a:r>
              <a:rPr lang="ru-RU" dirty="0" smtClean="0">
                <a:latin typeface="Arial Narrow" pitchFamily="34" charset="0"/>
              </a:rPr>
              <a:t>Для решения задач подобных задач ЕГЭ это «упрощение» допустимо. Но с  точки зрения элементарной теории чисел неверно. </a:t>
            </a:r>
          </a:p>
          <a:p>
            <a:pPr marL="274320" indent="-274320" eaLnBrk="1" fontAlgn="auto" hangingPunct="1">
              <a:spcAft>
                <a:spcPts val="0"/>
              </a:spcAft>
              <a:buClr>
                <a:schemeClr val="accent3"/>
              </a:buClr>
              <a:buFont typeface="Wingdings 2"/>
              <a:buChar char=""/>
              <a:defRPr/>
            </a:pPr>
            <a:r>
              <a:rPr lang="ru-RU" dirty="0" smtClean="0">
                <a:latin typeface="Arial Narrow" pitchFamily="34" charset="0"/>
              </a:rPr>
              <a:t>Операции </a:t>
            </a:r>
            <a:r>
              <a:rPr lang="en-US" dirty="0" smtClean="0">
                <a:latin typeface="Arial Narrow" pitchFamily="34" charset="0"/>
              </a:rPr>
              <a:t>mod</a:t>
            </a:r>
            <a:r>
              <a:rPr lang="ru-RU" dirty="0" smtClean="0">
                <a:latin typeface="Arial Narrow" pitchFamily="34" charset="0"/>
              </a:rPr>
              <a:t> и  </a:t>
            </a:r>
            <a:r>
              <a:rPr lang="en-US" dirty="0" smtClean="0">
                <a:latin typeface="Arial Narrow" pitchFamily="34" charset="0"/>
              </a:rPr>
              <a:t>div</a:t>
            </a:r>
            <a:r>
              <a:rPr lang="ru-RU" dirty="0" smtClean="0">
                <a:latin typeface="Arial Narrow" pitchFamily="34" charset="0"/>
              </a:rPr>
              <a:t> выполняются только над целыми числами!</a:t>
            </a:r>
          </a:p>
          <a:p>
            <a:pPr marL="274320" indent="-274320" eaLnBrk="1" fontAlgn="auto" hangingPunct="1">
              <a:spcAft>
                <a:spcPts val="0"/>
              </a:spcAft>
              <a:buClr>
                <a:schemeClr val="accent3"/>
              </a:buClr>
              <a:buFont typeface="Wingdings 2"/>
              <a:buChar char=""/>
              <a:defRPr/>
            </a:pPr>
            <a:r>
              <a:rPr lang="ru-RU" dirty="0" smtClean="0">
                <a:latin typeface="Arial Narrow" pitchFamily="34" charset="0"/>
              </a:rPr>
              <a:t>Приоритеты операций: *, /, </a:t>
            </a:r>
            <a:r>
              <a:rPr lang="en-US" dirty="0" smtClean="0">
                <a:latin typeface="Arial Narrow" pitchFamily="34" charset="0"/>
              </a:rPr>
              <a:t>DIV</a:t>
            </a:r>
            <a:r>
              <a:rPr lang="ru-RU" dirty="0" smtClean="0">
                <a:latin typeface="Arial Narrow" pitchFamily="34" charset="0"/>
              </a:rPr>
              <a:t>, </a:t>
            </a:r>
            <a:r>
              <a:rPr lang="en-US" dirty="0" smtClean="0">
                <a:latin typeface="Arial Narrow" pitchFamily="34" charset="0"/>
              </a:rPr>
              <a:t>MOD</a:t>
            </a:r>
            <a:r>
              <a:rPr lang="ru-RU" dirty="0" smtClean="0">
                <a:latin typeface="Arial Narrow" pitchFamily="34" charset="0"/>
              </a:rPr>
              <a:t>, +,  -.</a:t>
            </a:r>
          </a:p>
          <a:p>
            <a:pPr marL="274320" indent="-274320" algn="ctr" eaLnBrk="1" fontAlgn="auto" hangingPunct="1">
              <a:spcAft>
                <a:spcPts val="0"/>
              </a:spcAft>
              <a:buClr>
                <a:schemeClr val="accent3"/>
              </a:buClr>
              <a:buFont typeface="Wingdings 2"/>
              <a:buNone/>
              <a:defRPr/>
            </a:pPr>
            <a:r>
              <a:rPr lang="en-US" sz="3600" dirty="0" smtClean="0">
                <a:solidFill>
                  <a:schemeClr val="tx2">
                    <a:lumMod val="60000"/>
                    <a:lumOff val="40000"/>
                  </a:schemeClr>
                </a:solidFill>
                <a:latin typeface="Arial Narrow" pitchFamily="34" charset="0"/>
              </a:rPr>
              <a:t>23</a:t>
            </a:r>
            <a:r>
              <a:rPr lang="ru-RU" sz="3600" dirty="0" smtClean="0">
                <a:latin typeface="Arial Narrow" pitchFamily="34" charset="0"/>
              </a:rPr>
              <a:t>, </a:t>
            </a:r>
            <a:r>
              <a:rPr lang="ru-RU" sz="3600" dirty="0" smtClean="0">
                <a:solidFill>
                  <a:srgbClr val="FF0000"/>
                </a:solidFill>
                <a:latin typeface="Arial Narrow" pitchFamily="34" charset="0"/>
              </a:rPr>
              <a:t>48</a:t>
            </a:r>
            <a:r>
              <a:rPr lang="en-US" sz="3600" b="1" dirty="0" smtClean="0">
                <a:solidFill>
                  <a:srgbClr val="FF0000"/>
                </a:solidFill>
                <a:latin typeface="Arial Narrow" pitchFamily="34" charset="0"/>
              </a:rPr>
              <a:t> </a:t>
            </a:r>
            <a:endParaRPr lang="ru-RU" sz="3600" b="1" dirty="0" smtClean="0">
              <a:solidFill>
                <a:srgbClr val="FF0000"/>
              </a:solidFill>
              <a:latin typeface="Arial Narrow" pitchFamily="34" charset="0"/>
            </a:endParaRPr>
          </a:p>
          <a:p>
            <a:pPr marL="274320" indent="-274320" algn="ctr" eaLnBrk="1" fontAlgn="auto" hangingPunct="1">
              <a:spcAft>
                <a:spcPts val="0"/>
              </a:spcAft>
              <a:buClr>
                <a:schemeClr val="accent3"/>
              </a:buClr>
              <a:buFont typeface="Wingdings 2"/>
              <a:buNone/>
              <a:defRPr/>
            </a:pPr>
            <a:r>
              <a:rPr lang="ru-RU" sz="3600" b="1" dirty="0" smtClean="0">
                <a:latin typeface="Arial Narrow" pitchFamily="34" charset="0"/>
              </a:rPr>
              <a:t> </a:t>
            </a:r>
            <a:r>
              <a:rPr lang="en-US" sz="3600" b="1" dirty="0" smtClean="0">
                <a:solidFill>
                  <a:schemeClr val="tx2">
                    <a:lumMod val="60000"/>
                    <a:lumOff val="40000"/>
                  </a:schemeClr>
                </a:solidFill>
                <a:latin typeface="Arial Narrow" pitchFamily="34" charset="0"/>
              </a:rPr>
              <a:t>div</a:t>
            </a:r>
            <a:r>
              <a:rPr lang="ru-RU" sz="3600" b="1" dirty="0" smtClean="0">
                <a:solidFill>
                  <a:schemeClr val="tx2">
                    <a:lumMod val="60000"/>
                    <a:lumOff val="40000"/>
                  </a:schemeClr>
                </a:solidFill>
                <a:latin typeface="Arial Narrow" pitchFamily="34" charset="0"/>
              </a:rPr>
              <a:t>   </a:t>
            </a:r>
            <a:r>
              <a:rPr lang="ru-RU" sz="3600" b="1" dirty="0" smtClean="0">
                <a:latin typeface="Arial Narrow" pitchFamily="34" charset="0"/>
              </a:rPr>
              <a:t>     </a:t>
            </a:r>
            <a:r>
              <a:rPr lang="en-US" sz="3600" b="1" dirty="0" smtClean="0">
                <a:solidFill>
                  <a:srgbClr val="FF0000"/>
                </a:solidFill>
                <a:latin typeface="Arial Narrow" pitchFamily="34" charset="0"/>
              </a:rPr>
              <a:t>mod</a:t>
            </a:r>
            <a:r>
              <a:rPr lang="ru-RU" sz="3600" b="1" dirty="0" smtClean="0">
                <a:solidFill>
                  <a:srgbClr val="FF0000"/>
                </a:solidFill>
                <a:latin typeface="Arial Narrow" pitchFamily="34" charset="0"/>
              </a:rPr>
              <a:t> </a:t>
            </a:r>
            <a:endParaRPr lang="ru-RU" sz="3600" dirty="0">
              <a:solidFill>
                <a:srgbClr val="FF0000"/>
              </a:solidFill>
              <a:latin typeface="Arial Narrow" pitchFamily="34" charset="0"/>
            </a:endParaRPr>
          </a:p>
        </p:txBody>
      </p:sp>
    </p:spTree>
    <p:extLst>
      <p:ext uri="{BB962C8B-B14F-4D97-AF65-F5344CB8AC3E}">
        <p14:creationId xmlns:p14="http://schemas.microsoft.com/office/powerpoint/2010/main" val="359847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одзаголовок 8"/>
          <p:cNvSpPr>
            <a:spLocks noGrp="1"/>
          </p:cNvSpPr>
          <p:nvPr>
            <p:ph type="subTitle" idx="1"/>
          </p:nvPr>
        </p:nvSpPr>
        <p:spPr>
          <a:xfrm>
            <a:off x="500063" y="1357313"/>
            <a:ext cx="7929562" cy="1000125"/>
          </a:xfrm>
        </p:spPr>
        <p:txBody>
          <a:bodyPr>
            <a:normAutofit fontScale="85000" lnSpcReduction="10000"/>
          </a:bodyPr>
          <a:lstStyle/>
          <a:p>
            <a:pPr marR="0" eaLnBrk="1" hangingPunct="1"/>
            <a:r>
              <a:rPr lang="ru-RU" altLang="ru-RU" smtClean="0">
                <a:solidFill>
                  <a:schemeClr val="bg1"/>
                </a:solidFill>
              </a:rPr>
              <a:t>Определите значение целочисленных переменных </a:t>
            </a:r>
            <a:r>
              <a:rPr lang="en-US" altLang="ru-RU" b="1" smtClean="0">
                <a:solidFill>
                  <a:schemeClr val="bg1"/>
                </a:solidFill>
              </a:rPr>
              <a:t>a</a:t>
            </a:r>
            <a:r>
              <a:rPr lang="ru-RU" altLang="ru-RU" smtClean="0">
                <a:solidFill>
                  <a:schemeClr val="bg1"/>
                </a:solidFill>
              </a:rPr>
              <a:t> и </a:t>
            </a:r>
            <a:r>
              <a:rPr lang="en-US" altLang="ru-RU" b="1" smtClean="0">
                <a:solidFill>
                  <a:schemeClr val="bg1"/>
                </a:solidFill>
              </a:rPr>
              <a:t>b</a:t>
            </a:r>
            <a:r>
              <a:rPr lang="ru-RU" altLang="ru-RU" smtClean="0">
                <a:solidFill>
                  <a:schemeClr val="bg1"/>
                </a:solidFill>
              </a:rPr>
              <a:t> после выполнения фрагмента программы:</a:t>
            </a:r>
          </a:p>
          <a:p>
            <a:pPr marR="0" eaLnBrk="1" hangingPunct="1"/>
            <a:endParaRPr lang="ru-RU" altLang="ru-RU" smtClean="0"/>
          </a:p>
        </p:txBody>
      </p:sp>
      <p:graphicFrame>
        <p:nvGraphicFramePr>
          <p:cNvPr id="11" name="Таблица 10"/>
          <p:cNvGraphicFramePr>
            <a:graphicFrameLocks noGrp="1"/>
          </p:cNvGraphicFramePr>
          <p:nvPr/>
        </p:nvGraphicFramePr>
        <p:xfrm>
          <a:off x="214313" y="2428875"/>
          <a:ext cx="8715375" cy="3714750"/>
        </p:xfrm>
        <a:graphic>
          <a:graphicData uri="http://schemas.openxmlformats.org/drawingml/2006/table">
            <a:tbl>
              <a:tblPr/>
              <a:tblGrid>
                <a:gridCol w="2738437"/>
                <a:gridCol w="2765425"/>
                <a:gridCol w="3211513"/>
              </a:tblGrid>
              <a:tr h="4429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Times New Roman" pitchFamily="18" charset="0"/>
                          <a:cs typeface="Times New Roman" pitchFamily="18" charset="0"/>
                        </a:rPr>
                        <a:t>Бейсик</a:t>
                      </a:r>
                      <a:endParaRPr kumimoji="0" lang="ru-RU" sz="20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64093" marR="640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bg1"/>
                          </a:solidFill>
                          <a:effectLst/>
                          <a:latin typeface="Times New Roman" pitchFamily="18" charset="0"/>
                          <a:cs typeface="Times New Roman" pitchFamily="18" charset="0"/>
                        </a:rPr>
                        <a:t>Паскаль</a:t>
                      </a:r>
                      <a:endParaRPr kumimoji="0" lang="ru-RU" sz="2000" b="0" i="0" u="none" strike="noStrike" cap="none" normalizeH="0" baseline="0" smtClean="0">
                        <a:ln>
                          <a:noFill/>
                        </a:ln>
                        <a:solidFill>
                          <a:schemeClr val="bg1"/>
                        </a:solidFill>
                        <a:effectLst/>
                        <a:latin typeface="Times New Roman" pitchFamily="18" charset="0"/>
                        <a:cs typeface="Times New Roman" pitchFamily="18" charset="0"/>
                      </a:endParaRPr>
                    </a:p>
                  </a:txBody>
                  <a:tcPr marL="64093" marR="640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bg1"/>
                          </a:solidFill>
                          <a:effectLst/>
                          <a:latin typeface="Times New Roman" pitchFamily="18" charset="0"/>
                          <a:cs typeface="Times New Roman" pitchFamily="18" charset="0"/>
                        </a:rPr>
                        <a:t>Алгоритмический</a:t>
                      </a:r>
                      <a:endParaRPr kumimoji="0" lang="ru-RU" sz="2000" b="0" i="0" u="none" strike="noStrike" cap="none" normalizeH="0" baseline="0" smtClean="0">
                        <a:ln>
                          <a:noFill/>
                        </a:ln>
                        <a:solidFill>
                          <a:schemeClr val="bg1"/>
                        </a:solidFill>
                        <a:effectLst/>
                        <a:latin typeface="Times New Roman" pitchFamily="18" charset="0"/>
                        <a:cs typeface="Times New Roman" pitchFamily="18" charset="0"/>
                      </a:endParaRPr>
                    </a:p>
                  </a:txBody>
                  <a:tcPr marL="64093" marR="640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183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a</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 3 + 8 * 4</a:t>
                      </a:r>
                      <a:b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b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b</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 (</a:t>
                      </a: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a</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 10) + 14</a:t>
                      </a:r>
                      <a:b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b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a</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 (</a:t>
                      </a: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b MOD</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10) + 2</a:t>
                      </a:r>
                      <a:b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b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и </a:t>
                      </a: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MOD</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 операции, вычисляющие результат деления нацело первого аргумента на второй и остаток от деления соответственно</a:t>
                      </a:r>
                    </a:p>
                  </a:txBody>
                  <a:tcPr marL="64093" marR="640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a</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3 + 8*4;</a:t>
                      </a:r>
                      <a:b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b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b</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a div</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10) + 14;</a:t>
                      </a:r>
                      <a:b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b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a</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b mod</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10) + 2;</a:t>
                      </a:r>
                      <a:b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b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div</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и </a:t>
                      </a: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mod</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 операции, вычисляющие результат деления нацело первого аргумента на второй и остаток от деления соответственно}</a:t>
                      </a:r>
                    </a:p>
                  </a:txBody>
                  <a:tcPr marL="64093" marR="640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a</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3 + 8*4</a:t>
                      </a:r>
                      <a:b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b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b</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div</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a</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,10) + 14</a:t>
                      </a:r>
                      <a:b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b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a</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mod</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b</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10) + 2</a:t>
                      </a:r>
                      <a:b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br>
                      <a:r>
                        <a:rPr kumimoji="0" lang="ru-RU" sz="2000" b="0" i="0" u="none" strike="noStrike" cap="none" normalizeH="0" baseline="0" dirty="0" err="1" smtClean="0">
                          <a:ln>
                            <a:noFill/>
                          </a:ln>
                          <a:solidFill>
                            <a:schemeClr val="bg1"/>
                          </a:solidFill>
                          <a:effectLst/>
                          <a:latin typeface="Times New Roman" pitchFamily="18" charset="0"/>
                          <a:cs typeface="Times New Roman" pitchFamily="18" charset="0"/>
                        </a:rPr>
                        <a:t>|d</a:t>
                      </a: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iv</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и </a:t>
                      </a:r>
                      <a:r>
                        <a:rPr kumimoji="0" lang="en-US" sz="2000" b="0" i="0" u="none" strike="noStrike" cap="none" normalizeH="0" baseline="0" dirty="0" smtClean="0">
                          <a:ln>
                            <a:noFill/>
                          </a:ln>
                          <a:solidFill>
                            <a:schemeClr val="bg1"/>
                          </a:solidFill>
                          <a:effectLst/>
                          <a:latin typeface="Times New Roman" pitchFamily="18" charset="0"/>
                          <a:cs typeface="Times New Roman" pitchFamily="18" charset="0"/>
                        </a:rPr>
                        <a:t>mod</a:t>
                      </a:r>
                      <a:r>
                        <a:rPr kumimoji="0" lang="ru-RU" sz="2000" b="0" i="0" u="none" strike="noStrike" cap="none" normalizeH="0" baseline="0" dirty="0" smtClean="0">
                          <a:ln>
                            <a:noFill/>
                          </a:ln>
                          <a:solidFill>
                            <a:schemeClr val="bg1"/>
                          </a:solidFill>
                          <a:effectLst/>
                          <a:latin typeface="Times New Roman" pitchFamily="18" charset="0"/>
                          <a:cs typeface="Times New Roman" pitchFamily="18" charset="0"/>
                        </a:rPr>
                        <a:t> – функции, вычисляющие результат деления нацело первого аргумента на второй и остаток от деления соответственно</a:t>
                      </a:r>
                    </a:p>
                  </a:txBody>
                  <a:tcPr marL="64093" marR="640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1900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ru-RU" altLang="ru-RU" smtClean="0"/>
              <a:t>Домашнее задание</a:t>
            </a:r>
          </a:p>
        </p:txBody>
      </p:sp>
      <p:sp>
        <p:nvSpPr>
          <p:cNvPr id="33795" name="Rectangle 3"/>
          <p:cNvSpPr>
            <a:spLocks noGrp="1" noChangeArrowheads="1"/>
          </p:cNvSpPr>
          <p:nvPr>
            <p:ph type="body" idx="1"/>
          </p:nvPr>
        </p:nvSpPr>
        <p:spPr/>
        <p:txBody>
          <a:bodyPr/>
          <a:lstStyle/>
          <a:p>
            <a:pPr eaLnBrk="1" hangingPunct="1"/>
            <a:r>
              <a:rPr lang="en-US" altLang="ru-RU" smtClean="0">
                <a:cs typeface="Arial" charset="0"/>
              </a:rPr>
              <a:t>§</a:t>
            </a:r>
            <a:r>
              <a:rPr lang="ru-RU" altLang="ru-RU" smtClean="0">
                <a:cs typeface="Arial" charset="0"/>
              </a:rPr>
              <a:t> 4</a:t>
            </a:r>
            <a:r>
              <a:rPr lang="en-US" altLang="ru-RU" smtClean="0">
                <a:cs typeface="Arial" charset="0"/>
              </a:rPr>
              <a:t>.1 ; 4.2</a:t>
            </a:r>
            <a:endParaRPr lang="ru-RU" altLang="ru-RU" smtClean="0">
              <a:cs typeface="Arial" charset="0"/>
            </a:endParaRPr>
          </a:p>
          <a:p>
            <a:pPr eaLnBrk="1" hangingPunct="1"/>
            <a:r>
              <a:rPr lang="ru-RU" altLang="ru-RU" smtClean="0">
                <a:cs typeface="Arial" charset="0"/>
              </a:rPr>
              <a:t>Вопросы в конце параграфа</a:t>
            </a:r>
            <a:endParaRPr lang="en-US" altLang="ru-RU" smtClean="0">
              <a:cs typeface="Arial" charset="0"/>
            </a:endParaRPr>
          </a:p>
        </p:txBody>
      </p:sp>
    </p:spTree>
    <p:extLst>
      <p:ext uri="{BB962C8B-B14F-4D97-AF65-F5344CB8AC3E}">
        <p14:creationId xmlns:p14="http://schemas.microsoft.com/office/powerpoint/2010/main" val="112351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0" y="1643063"/>
            <a:ext cx="777240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ru-RU" altLang="ru-RU" sz="2800"/>
              <a:t> Процесс разбивается на ряд последовательных предписаний</a:t>
            </a:r>
          </a:p>
          <a:p>
            <a:pPr algn="ctr" eaLnBrk="1" hangingPunct="1">
              <a:spcBef>
                <a:spcPct val="50000"/>
              </a:spcBef>
            </a:pPr>
            <a:r>
              <a:rPr lang="ru-RU" altLang="ru-RU" sz="3600" b="1">
                <a:solidFill>
                  <a:srgbClr val="FF0000"/>
                </a:solidFill>
                <a:latin typeface="Verdana" pitchFamily="34" charset="0"/>
              </a:rPr>
              <a:t>1 </a:t>
            </a:r>
            <a:r>
              <a:rPr lang="en-US" altLang="ru-RU" sz="3600" b="1">
                <a:solidFill>
                  <a:srgbClr val="FF0000"/>
                </a:solidFill>
                <a:latin typeface="Verdana" pitchFamily="34" charset="0"/>
              </a:rPr>
              <a:t> </a:t>
            </a:r>
            <a:r>
              <a:rPr lang="ru-RU" altLang="ru-RU" sz="3600" b="1">
                <a:solidFill>
                  <a:srgbClr val="FF0000"/>
                </a:solidFill>
                <a:latin typeface="Verdana" pitchFamily="34" charset="0"/>
              </a:rPr>
              <a:t>-</a:t>
            </a:r>
            <a:r>
              <a:rPr lang="en-US" altLang="ru-RU" sz="3600" b="1">
                <a:solidFill>
                  <a:srgbClr val="FF0000"/>
                </a:solidFill>
                <a:latin typeface="Verdana" pitchFamily="34" charset="0"/>
              </a:rPr>
              <a:t>&gt;  2  -&gt;  3</a:t>
            </a:r>
            <a:endParaRPr lang="ru-RU" altLang="ru-RU" sz="3600" b="1">
              <a:solidFill>
                <a:srgbClr val="FF0000"/>
              </a:solidFill>
              <a:latin typeface="Verdana" pitchFamily="34" charset="0"/>
            </a:endParaRPr>
          </a:p>
        </p:txBody>
      </p:sp>
      <p:sp>
        <p:nvSpPr>
          <p:cNvPr id="34819" name="Rectangle 2"/>
          <p:cNvSpPr>
            <a:spLocks noGrp="1" noChangeArrowheads="1"/>
          </p:cNvSpPr>
          <p:nvPr>
            <p:ph type="title"/>
          </p:nvPr>
        </p:nvSpPr>
        <p:spPr>
          <a:xfrm>
            <a:off x="0" y="428625"/>
            <a:ext cx="9144000" cy="1143000"/>
          </a:xfrm>
          <a:solidFill>
            <a:schemeClr val="hlink"/>
          </a:solidFill>
        </p:spPr>
        <p:txBody>
          <a:bodyPr/>
          <a:lstStyle/>
          <a:p>
            <a:pPr eaLnBrk="1" hangingPunct="1"/>
            <a:r>
              <a:rPr lang="ru-RU" altLang="ru-RU" b="1" smtClean="0">
                <a:solidFill>
                  <a:schemeClr val="accent2"/>
                </a:solidFill>
                <a:latin typeface="Arial" charset="0"/>
              </a:rPr>
              <a:t>Дискретность</a:t>
            </a:r>
          </a:p>
        </p:txBody>
      </p:sp>
      <p:sp>
        <p:nvSpPr>
          <p:cNvPr id="6" name="Rectangle 2"/>
          <p:cNvSpPr txBox="1">
            <a:spLocks noChangeArrowheads="1"/>
          </p:cNvSpPr>
          <p:nvPr/>
        </p:nvSpPr>
        <p:spPr bwMode="auto">
          <a:xfrm>
            <a:off x="0" y="3357563"/>
            <a:ext cx="9144000" cy="1143000"/>
          </a:xfrm>
          <a:prstGeom prst="rect">
            <a:avLst/>
          </a:prstGeom>
          <a:solidFill>
            <a:schemeClr val="accent2"/>
          </a:solidFill>
          <a:ln w="9525">
            <a:noFill/>
            <a:miter lim="800000"/>
            <a:headEnd/>
            <a:tailEnd/>
          </a:ln>
        </p:spPr>
        <p:txBody>
          <a:bodyPr lIns="0" rIns="0" bIns="0" anchor="b"/>
          <a:lstStyle/>
          <a:p>
            <a:pPr>
              <a:defRPr/>
            </a:pPr>
            <a:r>
              <a:rPr lang="ru-RU" sz="5000" b="1">
                <a:solidFill>
                  <a:srgbClr val="FFFF66"/>
                </a:solidFill>
                <a:ea typeface="+mj-ea"/>
                <a:cs typeface="+mj-cs"/>
              </a:rPr>
              <a:t>Примеры</a:t>
            </a:r>
            <a:r>
              <a:rPr lang="ru-RU" sz="5000" b="1">
                <a:solidFill>
                  <a:schemeClr val="accent2"/>
                </a:solidFill>
                <a:ea typeface="+mj-ea"/>
                <a:cs typeface="+mj-cs"/>
              </a:rPr>
              <a:t> </a:t>
            </a:r>
            <a:r>
              <a:rPr lang="ru-RU" sz="5000" b="1">
                <a:solidFill>
                  <a:schemeClr val="bg1"/>
                </a:solidFill>
                <a:ea typeface="+mj-ea"/>
                <a:cs typeface="+mj-cs"/>
              </a:rPr>
              <a:t>свойств</a:t>
            </a:r>
            <a:endParaRPr lang="ru-RU" sz="5000" b="1" dirty="0">
              <a:solidFill>
                <a:schemeClr val="bg1"/>
              </a:solidFill>
              <a:ea typeface="+mj-ea"/>
              <a:cs typeface="+mj-cs"/>
            </a:endParaRPr>
          </a:p>
        </p:txBody>
      </p:sp>
      <p:sp>
        <p:nvSpPr>
          <p:cNvPr id="7" name="Text Box 28"/>
          <p:cNvSpPr txBox="1">
            <a:spLocks noChangeArrowheads="1"/>
          </p:cNvSpPr>
          <p:nvPr/>
        </p:nvSpPr>
        <p:spPr bwMode="auto">
          <a:xfrm>
            <a:off x="214313" y="4643438"/>
            <a:ext cx="8610600" cy="5921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3200" b="1"/>
              <a:t>Казнить нельзя, помиловать!</a:t>
            </a:r>
          </a:p>
        </p:txBody>
      </p:sp>
      <p:sp>
        <p:nvSpPr>
          <p:cNvPr id="8" name="Text Box 30"/>
          <p:cNvSpPr txBox="1">
            <a:spLocks noChangeArrowheads="1"/>
          </p:cNvSpPr>
          <p:nvPr/>
        </p:nvSpPr>
        <p:spPr bwMode="auto">
          <a:xfrm>
            <a:off x="285750" y="5429250"/>
            <a:ext cx="8610600" cy="592138"/>
          </a:xfrm>
          <a:prstGeom prst="rect">
            <a:avLst/>
          </a:prstGeom>
          <a:solidFill>
            <a:schemeClr val="tx1"/>
          </a:solidFill>
          <a:ln w="127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3200" b="1">
                <a:solidFill>
                  <a:schemeClr val="bg1"/>
                </a:solidFill>
              </a:rPr>
              <a:t>Казнить нельзя помиловать</a:t>
            </a:r>
          </a:p>
        </p:txBody>
      </p:sp>
      <p:sp>
        <p:nvSpPr>
          <p:cNvPr id="9" name="Управляющая кнопка: назад 8">
            <a:hlinkClick r:id="rId2" action="ppaction://hlinkpres?slideindex=14&amp;slidetitle=Слайд 14" highlightClick="1"/>
          </p:cNvPr>
          <p:cNvSpPr/>
          <p:nvPr/>
        </p:nvSpPr>
        <p:spPr>
          <a:xfrm>
            <a:off x="5429250" y="6143625"/>
            <a:ext cx="428625"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3020967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76200"/>
            <a:ext cx="9144000" cy="1143000"/>
          </a:xfrm>
          <a:solidFill>
            <a:schemeClr val="hlink"/>
          </a:solidFill>
        </p:spPr>
        <p:txBody>
          <a:bodyPr/>
          <a:lstStyle/>
          <a:p>
            <a:pPr eaLnBrk="1" hangingPunct="1"/>
            <a:r>
              <a:rPr lang="ru-RU" altLang="ru-RU" b="1" smtClean="0">
                <a:solidFill>
                  <a:schemeClr val="accent2"/>
                </a:solidFill>
                <a:latin typeface="Arial" charset="0"/>
              </a:rPr>
              <a:t>Понятность</a:t>
            </a:r>
          </a:p>
        </p:txBody>
      </p:sp>
      <p:sp>
        <p:nvSpPr>
          <p:cNvPr id="35843" name="Text Box 3"/>
          <p:cNvSpPr txBox="1">
            <a:spLocks noChangeArrowheads="1"/>
          </p:cNvSpPr>
          <p:nvPr/>
        </p:nvSpPr>
        <p:spPr bwMode="auto">
          <a:xfrm>
            <a:off x="609600" y="1524000"/>
            <a:ext cx="77724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ru-RU" altLang="ru-RU" sz="2800"/>
              <a:t> Представление алгоритма в виде текста, понятного для исполнения</a:t>
            </a:r>
          </a:p>
          <a:p>
            <a:pPr algn="ctr" eaLnBrk="1" hangingPunct="1">
              <a:spcBef>
                <a:spcPct val="50000"/>
              </a:spcBef>
            </a:pPr>
            <a:endParaRPr lang="ru-RU" altLang="ru-RU" sz="3600" b="1">
              <a:solidFill>
                <a:srgbClr val="FF0000"/>
              </a:solidFill>
              <a:latin typeface="Verdana" pitchFamily="34" charset="0"/>
            </a:endParaRPr>
          </a:p>
        </p:txBody>
      </p:sp>
      <p:sp>
        <p:nvSpPr>
          <p:cNvPr id="5" name="Rectangle 2"/>
          <p:cNvSpPr txBox="1">
            <a:spLocks noChangeArrowheads="1"/>
          </p:cNvSpPr>
          <p:nvPr/>
        </p:nvSpPr>
        <p:spPr bwMode="auto">
          <a:xfrm>
            <a:off x="0" y="2428875"/>
            <a:ext cx="9144000" cy="1143000"/>
          </a:xfrm>
          <a:prstGeom prst="rect">
            <a:avLst/>
          </a:prstGeom>
          <a:solidFill>
            <a:schemeClr val="accent2"/>
          </a:solidFill>
          <a:ln w="9525">
            <a:noFill/>
            <a:miter lim="800000"/>
            <a:headEnd/>
            <a:tailEnd/>
          </a:ln>
        </p:spPr>
        <p:txBody>
          <a:bodyPr lIns="0" rIns="0" bIns="0" anchor="b"/>
          <a:lstStyle/>
          <a:p>
            <a:pPr>
              <a:defRPr/>
            </a:pPr>
            <a:r>
              <a:rPr lang="ru-RU" sz="5000" b="1">
                <a:solidFill>
                  <a:srgbClr val="FFFF66"/>
                </a:solidFill>
                <a:ea typeface="+mj-ea"/>
                <a:cs typeface="+mj-cs"/>
              </a:rPr>
              <a:t>Примеры</a:t>
            </a:r>
            <a:r>
              <a:rPr lang="ru-RU" sz="5000" b="1">
                <a:solidFill>
                  <a:schemeClr val="accent2"/>
                </a:solidFill>
                <a:ea typeface="+mj-ea"/>
                <a:cs typeface="+mj-cs"/>
              </a:rPr>
              <a:t> </a:t>
            </a:r>
            <a:r>
              <a:rPr lang="ru-RU" sz="5000" b="1">
                <a:solidFill>
                  <a:schemeClr val="bg1"/>
                </a:solidFill>
                <a:ea typeface="+mj-ea"/>
                <a:cs typeface="+mj-cs"/>
              </a:rPr>
              <a:t>свойств</a:t>
            </a:r>
            <a:endParaRPr lang="ru-RU" sz="5000" b="1" dirty="0">
              <a:solidFill>
                <a:schemeClr val="bg1"/>
              </a:solidFill>
              <a:ea typeface="+mj-ea"/>
              <a:cs typeface="+mj-cs"/>
            </a:endParaRPr>
          </a:p>
        </p:txBody>
      </p:sp>
      <p:sp>
        <p:nvSpPr>
          <p:cNvPr id="6" name="Text Box 4"/>
          <p:cNvSpPr txBox="1">
            <a:spLocks noChangeArrowheads="1"/>
          </p:cNvSpPr>
          <p:nvPr/>
        </p:nvSpPr>
        <p:spPr bwMode="auto">
          <a:xfrm>
            <a:off x="214313" y="3929063"/>
            <a:ext cx="8610600" cy="5921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3200" b="1"/>
              <a:t>Инструкция по-русски и с картинками</a:t>
            </a:r>
          </a:p>
        </p:txBody>
      </p:sp>
      <p:sp>
        <p:nvSpPr>
          <p:cNvPr id="7" name="Text Box 5"/>
          <p:cNvSpPr txBox="1">
            <a:spLocks noChangeArrowheads="1"/>
          </p:cNvSpPr>
          <p:nvPr/>
        </p:nvSpPr>
        <p:spPr bwMode="auto">
          <a:xfrm>
            <a:off x="285750" y="5072063"/>
            <a:ext cx="8610600" cy="592137"/>
          </a:xfrm>
          <a:prstGeom prst="rect">
            <a:avLst/>
          </a:prstGeom>
          <a:solidFill>
            <a:schemeClr val="tx1"/>
          </a:solidFill>
          <a:ln w="127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3200" b="1">
                <a:solidFill>
                  <a:schemeClr val="bg1"/>
                </a:solidFill>
              </a:rPr>
              <a:t>Инструкция на общеафриканском языке</a:t>
            </a:r>
          </a:p>
        </p:txBody>
      </p:sp>
      <p:sp>
        <p:nvSpPr>
          <p:cNvPr id="8" name="Управляющая кнопка: назад 7">
            <a:hlinkClick r:id="rId2" action="ppaction://hlinkpres?slideindex=14&amp;slidetitle=Слайд 14" highlightClick="1"/>
          </p:cNvPr>
          <p:cNvSpPr/>
          <p:nvPr/>
        </p:nvSpPr>
        <p:spPr>
          <a:xfrm>
            <a:off x="4357688" y="6072188"/>
            <a:ext cx="500062"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388111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76200"/>
            <a:ext cx="9144000" cy="1143000"/>
          </a:xfrm>
          <a:solidFill>
            <a:schemeClr val="hlink"/>
          </a:solidFill>
        </p:spPr>
        <p:txBody>
          <a:bodyPr/>
          <a:lstStyle/>
          <a:p>
            <a:pPr eaLnBrk="1" hangingPunct="1"/>
            <a:r>
              <a:rPr lang="ru-RU" altLang="ru-RU" b="1" smtClean="0">
                <a:solidFill>
                  <a:schemeClr val="accent2"/>
                </a:solidFill>
                <a:latin typeface="Arial" charset="0"/>
              </a:rPr>
              <a:t>Определенность</a:t>
            </a:r>
          </a:p>
        </p:txBody>
      </p:sp>
      <p:sp>
        <p:nvSpPr>
          <p:cNvPr id="36867" name="Text Box 3"/>
          <p:cNvSpPr txBox="1">
            <a:spLocks noChangeArrowheads="1"/>
          </p:cNvSpPr>
          <p:nvPr/>
        </p:nvSpPr>
        <p:spPr bwMode="auto">
          <a:xfrm>
            <a:off x="609600" y="1524000"/>
            <a:ext cx="77724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ru-RU" altLang="ru-RU" sz="2800"/>
              <a:t> Получение одинакового результата каждым исполнителем, которому понятен алгоритм</a:t>
            </a:r>
          </a:p>
          <a:p>
            <a:pPr algn="ctr" eaLnBrk="1" hangingPunct="1">
              <a:spcBef>
                <a:spcPct val="50000"/>
              </a:spcBef>
            </a:pPr>
            <a:endParaRPr lang="ru-RU" altLang="ru-RU" sz="3600" b="1">
              <a:solidFill>
                <a:srgbClr val="FF0000"/>
              </a:solidFill>
              <a:latin typeface="Verdana" pitchFamily="34" charset="0"/>
            </a:endParaRPr>
          </a:p>
        </p:txBody>
      </p:sp>
      <p:sp>
        <p:nvSpPr>
          <p:cNvPr id="5" name="Rectangle 2"/>
          <p:cNvSpPr txBox="1">
            <a:spLocks noChangeArrowheads="1"/>
          </p:cNvSpPr>
          <p:nvPr/>
        </p:nvSpPr>
        <p:spPr bwMode="auto">
          <a:xfrm>
            <a:off x="0" y="2500313"/>
            <a:ext cx="9144000" cy="1143000"/>
          </a:xfrm>
          <a:prstGeom prst="rect">
            <a:avLst/>
          </a:prstGeom>
          <a:solidFill>
            <a:schemeClr val="accent2"/>
          </a:solidFill>
          <a:ln w="9525">
            <a:noFill/>
            <a:miter lim="800000"/>
            <a:headEnd/>
            <a:tailEnd/>
          </a:ln>
        </p:spPr>
        <p:txBody>
          <a:bodyPr lIns="0" rIns="0" bIns="0" anchor="b"/>
          <a:lstStyle/>
          <a:p>
            <a:pPr>
              <a:defRPr/>
            </a:pPr>
            <a:r>
              <a:rPr lang="ru-RU" sz="5000" b="1">
                <a:solidFill>
                  <a:srgbClr val="FFFF66"/>
                </a:solidFill>
                <a:ea typeface="+mj-ea"/>
                <a:cs typeface="+mj-cs"/>
              </a:rPr>
              <a:t>Примеры</a:t>
            </a:r>
            <a:r>
              <a:rPr lang="ru-RU" sz="5000" b="1">
                <a:solidFill>
                  <a:schemeClr val="accent2"/>
                </a:solidFill>
                <a:ea typeface="+mj-ea"/>
                <a:cs typeface="+mj-cs"/>
              </a:rPr>
              <a:t> </a:t>
            </a:r>
            <a:r>
              <a:rPr lang="ru-RU" sz="5000" b="1">
                <a:solidFill>
                  <a:schemeClr val="bg1"/>
                </a:solidFill>
                <a:ea typeface="+mj-ea"/>
                <a:cs typeface="+mj-cs"/>
              </a:rPr>
              <a:t>свойств</a:t>
            </a:r>
            <a:endParaRPr lang="ru-RU" sz="5000" b="1" dirty="0">
              <a:solidFill>
                <a:schemeClr val="bg1"/>
              </a:solidFill>
              <a:ea typeface="+mj-ea"/>
              <a:cs typeface="+mj-cs"/>
            </a:endParaRPr>
          </a:p>
        </p:txBody>
      </p:sp>
      <p:sp>
        <p:nvSpPr>
          <p:cNvPr id="6" name="Text Box 4"/>
          <p:cNvSpPr txBox="1">
            <a:spLocks noChangeArrowheads="1"/>
          </p:cNvSpPr>
          <p:nvPr/>
        </p:nvSpPr>
        <p:spPr bwMode="auto">
          <a:xfrm>
            <a:off x="0" y="3857625"/>
            <a:ext cx="8610600" cy="1079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3200" b="1"/>
              <a:t>На дубе ларец, в ларце утка, в утке яйцо, в яйце игла, в игле смерть Кащея</a:t>
            </a:r>
          </a:p>
        </p:txBody>
      </p:sp>
      <p:sp>
        <p:nvSpPr>
          <p:cNvPr id="7" name="Text Box 5"/>
          <p:cNvSpPr txBox="1">
            <a:spLocks noChangeArrowheads="1"/>
          </p:cNvSpPr>
          <p:nvPr/>
        </p:nvSpPr>
        <p:spPr bwMode="auto">
          <a:xfrm>
            <a:off x="142875" y="5214938"/>
            <a:ext cx="8610600" cy="1079500"/>
          </a:xfrm>
          <a:prstGeom prst="rect">
            <a:avLst/>
          </a:prstGeom>
          <a:solidFill>
            <a:schemeClr val="tx1"/>
          </a:solidFill>
          <a:ln w="127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3200" b="1">
                <a:solidFill>
                  <a:schemeClr val="bg1"/>
                </a:solidFill>
              </a:rPr>
              <a:t>Поди туда, не знаю куда, принеси то, не знаю что</a:t>
            </a:r>
          </a:p>
        </p:txBody>
      </p:sp>
      <p:sp>
        <p:nvSpPr>
          <p:cNvPr id="8" name="Управляющая кнопка: назад 7">
            <a:hlinkClick r:id="rId2" action="ppaction://hlinkpres?slideindex=14&amp;slidetitle=Слайд 14" highlightClick="1"/>
          </p:cNvPr>
          <p:cNvSpPr/>
          <p:nvPr/>
        </p:nvSpPr>
        <p:spPr>
          <a:xfrm>
            <a:off x="3714750" y="6429375"/>
            <a:ext cx="571500"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194447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76200"/>
            <a:ext cx="9144000" cy="1143000"/>
          </a:xfrm>
          <a:solidFill>
            <a:schemeClr val="hlink"/>
          </a:solidFill>
        </p:spPr>
        <p:txBody>
          <a:bodyPr/>
          <a:lstStyle/>
          <a:p>
            <a:pPr eaLnBrk="1" hangingPunct="1"/>
            <a:r>
              <a:rPr lang="ru-RU" altLang="ru-RU" b="1" smtClean="0">
                <a:solidFill>
                  <a:schemeClr val="accent2"/>
                </a:solidFill>
                <a:latin typeface="Arial" charset="0"/>
              </a:rPr>
              <a:t>Массовость</a:t>
            </a:r>
          </a:p>
        </p:txBody>
      </p:sp>
      <p:sp>
        <p:nvSpPr>
          <p:cNvPr id="37891" name="Text Box 3"/>
          <p:cNvSpPr txBox="1">
            <a:spLocks noChangeArrowheads="1"/>
          </p:cNvSpPr>
          <p:nvPr/>
        </p:nvSpPr>
        <p:spPr bwMode="auto">
          <a:xfrm>
            <a:off x="609600" y="1524000"/>
            <a:ext cx="77724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ru-RU" altLang="ru-RU" sz="2800"/>
              <a:t> Справедливость алгоритма для различных наборов данных</a:t>
            </a:r>
          </a:p>
          <a:p>
            <a:pPr algn="ctr" eaLnBrk="1" hangingPunct="1">
              <a:spcBef>
                <a:spcPct val="50000"/>
              </a:spcBef>
            </a:pPr>
            <a:endParaRPr lang="ru-RU" altLang="ru-RU" sz="3600" b="1">
              <a:solidFill>
                <a:srgbClr val="FF0000"/>
              </a:solidFill>
              <a:latin typeface="Verdana" pitchFamily="34" charset="0"/>
            </a:endParaRPr>
          </a:p>
        </p:txBody>
      </p:sp>
      <p:sp>
        <p:nvSpPr>
          <p:cNvPr id="6" name="Rectangle 2"/>
          <p:cNvSpPr txBox="1">
            <a:spLocks noChangeArrowheads="1"/>
          </p:cNvSpPr>
          <p:nvPr/>
        </p:nvSpPr>
        <p:spPr bwMode="auto">
          <a:xfrm>
            <a:off x="0" y="2428875"/>
            <a:ext cx="9144000" cy="1143000"/>
          </a:xfrm>
          <a:prstGeom prst="rect">
            <a:avLst/>
          </a:prstGeom>
          <a:solidFill>
            <a:schemeClr val="accent2"/>
          </a:solidFill>
          <a:ln w="9525">
            <a:noFill/>
            <a:miter lim="800000"/>
            <a:headEnd/>
            <a:tailEnd/>
          </a:ln>
        </p:spPr>
        <p:txBody>
          <a:bodyPr lIns="0" rIns="0" bIns="0" anchor="b"/>
          <a:lstStyle/>
          <a:p>
            <a:pPr>
              <a:defRPr/>
            </a:pPr>
            <a:r>
              <a:rPr lang="ru-RU" sz="5000" b="1">
                <a:solidFill>
                  <a:srgbClr val="FFFF66"/>
                </a:solidFill>
                <a:ea typeface="+mj-ea"/>
                <a:cs typeface="+mj-cs"/>
              </a:rPr>
              <a:t>Примеры</a:t>
            </a:r>
            <a:r>
              <a:rPr lang="ru-RU" sz="5000" b="1">
                <a:solidFill>
                  <a:schemeClr val="accent2"/>
                </a:solidFill>
                <a:ea typeface="+mj-ea"/>
                <a:cs typeface="+mj-cs"/>
              </a:rPr>
              <a:t> </a:t>
            </a:r>
            <a:r>
              <a:rPr lang="ru-RU" sz="5000" b="1">
                <a:solidFill>
                  <a:schemeClr val="bg1"/>
                </a:solidFill>
                <a:ea typeface="+mj-ea"/>
                <a:cs typeface="+mj-cs"/>
              </a:rPr>
              <a:t>свойств</a:t>
            </a:r>
            <a:endParaRPr lang="ru-RU" sz="5000" b="1" dirty="0">
              <a:solidFill>
                <a:schemeClr val="bg1"/>
              </a:solidFill>
              <a:ea typeface="+mj-ea"/>
              <a:cs typeface="+mj-cs"/>
            </a:endParaRPr>
          </a:p>
        </p:txBody>
      </p:sp>
      <p:sp>
        <p:nvSpPr>
          <p:cNvPr id="7" name="Text Box 4"/>
          <p:cNvSpPr txBox="1">
            <a:spLocks noChangeArrowheads="1"/>
          </p:cNvSpPr>
          <p:nvPr/>
        </p:nvSpPr>
        <p:spPr bwMode="auto">
          <a:xfrm>
            <a:off x="142875" y="3786188"/>
            <a:ext cx="8610600" cy="1079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3200" b="1"/>
              <a:t>Каждой дочери отец привез по дорогому подарку</a:t>
            </a:r>
          </a:p>
        </p:txBody>
      </p:sp>
      <p:sp>
        <p:nvSpPr>
          <p:cNvPr id="8" name="Text Box 5"/>
          <p:cNvSpPr txBox="1">
            <a:spLocks noChangeArrowheads="1"/>
          </p:cNvSpPr>
          <p:nvPr/>
        </p:nvSpPr>
        <p:spPr bwMode="auto">
          <a:xfrm>
            <a:off x="214313" y="5214938"/>
            <a:ext cx="8610600" cy="1079500"/>
          </a:xfrm>
          <a:prstGeom prst="rect">
            <a:avLst/>
          </a:prstGeom>
          <a:solidFill>
            <a:schemeClr val="tx1"/>
          </a:solidFill>
          <a:ln w="127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3200" b="1">
                <a:solidFill>
                  <a:schemeClr val="bg1"/>
                </a:solidFill>
              </a:rPr>
              <a:t>Принц мог жениться только на настоящей принцессе</a:t>
            </a:r>
          </a:p>
        </p:txBody>
      </p:sp>
      <p:sp>
        <p:nvSpPr>
          <p:cNvPr id="9" name="Управляющая кнопка: назад 8">
            <a:hlinkClick r:id="rId2" action="ppaction://hlinkpres?slideindex=14&amp;slidetitle=Слайд 14" highlightClick="1"/>
          </p:cNvPr>
          <p:cNvSpPr/>
          <p:nvPr/>
        </p:nvSpPr>
        <p:spPr>
          <a:xfrm>
            <a:off x="4071938" y="6429375"/>
            <a:ext cx="642937" cy="4286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3949122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76200"/>
            <a:ext cx="9144000" cy="852488"/>
          </a:xfrm>
          <a:solidFill>
            <a:schemeClr val="hlink"/>
          </a:solidFill>
        </p:spPr>
        <p:txBody>
          <a:bodyPr/>
          <a:lstStyle/>
          <a:p>
            <a:pPr eaLnBrk="1" hangingPunct="1"/>
            <a:r>
              <a:rPr lang="ru-RU" altLang="ru-RU" b="1" smtClean="0">
                <a:solidFill>
                  <a:schemeClr val="accent2"/>
                </a:solidFill>
                <a:latin typeface="Arial" charset="0"/>
              </a:rPr>
              <a:t>Конечность</a:t>
            </a:r>
          </a:p>
        </p:txBody>
      </p:sp>
      <p:sp>
        <p:nvSpPr>
          <p:cNvPr id="38915" name="Text Box 3"/>
          <p:cNvSpPr txBox="1">
            <a:spLocks noChangeArrowheads="1"/>
          </p:cNvSpPr>
          <p:nvPr/>
        </p:nvSpPr>
        <p:spPr bwMode="auto">
          <a:xfrm>
            <a:off x="500063" y="928688"/>
            <a:ext cx="77724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ru-RU" altLang="ru-RU" sz="2800"/>
              <a:t> Количество последовательных действий не является бесконечным, их можно посчитать</a:t>
            </a:r>
          </a:p>
          <a:p>
            <a:pPr algn="ctr" eaLnBrk="1" hangingPunct="1">
              <a:spcBef>
                <a:spcPct val="50000"/>
              </a:spcBef>
            </a:pPr>
            <a:r>
              <a:rPr lang="ru-RU" altLang="ru-RU" sz="1600" b="1">
                <a:solidFill>
                  <a:srgbClr val="FF0000"/>
                </a:solidFill>
                <a:latin typeface="Verdana" pitchFamily="34" charset="0"/>
              </a:rPr>
              <a:t>1.</a:t>
            </a:r>
          </a:p>
          <a:p>
            <a:pPr algn="ctr" eaLnBrk="1" hangingPunct="1">
              <a:spcBef>
                <a:spcPct val="50000"/>
              </a:spcBef>
            </a:pPr>
            <a:r>
              <a:rPr lang="ru-RU" altLang="ru-RU" sz="1600" b="1">
                <a:solidFill>
                  <a:srgbClr val="FF6600"/>
                </a:solidFill>
                <a:latin typeface="Verdana" pitchFamily="34" charset="0"/>
              </a:rPr>
              <a:t>2.</a:t>
            </a:r>
          </a:p>
          <a:p>
            <a:pPr algn="ctr" eaLnBrk="1" hangingPunct="1">
              <a:spcBef>
                <a:spcPct val="50000"/>
              </a:spcBef>
            </a:pPr>
            <a:r>
              <a:rPr lang="ru-RU" altLang="ru-RU" sz="1600" b="1">
                <a:solidFill>
                  <a:srgbClr val="FF7C80"/>
                </a:solidFill>
                <a:latin typeface="Verdana" pitchFamily="34" charset="0"/>
              </a:rPr>
              <a:t>3.</a:t>
            </a:r>
          </a:p>
          <a:p>
            <a:pPr algn="ctr" eaLnBrk="1" hangingPunct="1">
              <a:spcBef>
                <a:spcPct val="50000"/>
              </a:spcBef>
            </a:pPr>
            <a:r>
              <a:rPr lang="ru-RU" altLang="ru-RU" sz="1600" b="1">
                <a:solidFill>
                  <a:srgbClr val="FF0000"/>
                </a:solidFill>
                <a:latin typeface="Verdana" pitchFamily="34" charset="0"/>
              </a:rPr>
              <a:t>4.</a:t>
            </a:r>
          </a:p>
        </p:txBody>
      </p:sp>
      <p:sp>
        <p:nvSpPr>
          <p:cNvPr id="4" name="Rectangle 2"/>
          <p:cNvSpPr txBox="1">
            <a:spLocks noChangeArrowheads="1"/>
          </p:cNvSpPr>
          <p:nvPr/>
        </p:nvSpPr>
        <p:spPr bwMode="auto">
          <a:xfrm>
            <a:off x="0" y="3286125"/>
            <a:ext cx="9144000" cy="1143000"/>
          </a:xfrm>
          <a:prstGeom prst="rect">
            <a:avLst/>
          </a:prstGeom>
          <a:solidFill>
            <a:schemeClr val="accent2"/>
          </a:solidFill>
          <a:ln w="9525">
            <a:noFill/>
            <a:miter lim="800000"/>
            <a:headEnd/>
            <a:tailEnd/>
          </a:ln>
        </p:spPr>
        <p:txBody>
          <a:bodyPr lIns="0" rIns="0" bIns="0" anchor="b"/>
          <a:lstStyle/>
          <a:p>
            <a:pPr>
              <a:defRPr/>
            </a:pPr>
            <a:r>
              <a:rPr lang="ru-RU" sz="5000" b="1">
                <a:solidFill>
                  <a:srgbClr val="FFFF66"/>
                </a:solidFill>
                <a:ea typeface="+mj-ea"/>
                <a:cs typeface="+mj-cs"/>
              </a:rPr>
              <a:t>Примеры</a:t>
            </a:r>
            <a:r>
              <a:rPr lang="ru-RU" sz="5000" b="1">
                <a:solidFill>
                  <a:schemeClr val="accent2"/>
                </a:solidFill>
                <a:ea typeface="+mj-ea"/>
                <a:cs typeface="+mj-cs"/>
              </a:rPr>
              <a:t> </a:t>
            </a:r>
            <a:r>
              <a:rPr lang="ru-RU" sz="5000" b="1">
                <a:solidFill>
                  <a:schemeClr val="bg1"/>
                </a:solidFill>
                <a:ea typeface="+mj-ea"/>
                <a:cs typeface="+mj-cs"/>
              </a:rPr>
              <a:t>свойств</a:t>
            </a:r>
          </a:p>
        </p:txBody>
      </p:sp>
      <p:sp>
        <p:nvSpPr>
          <p:cNvPr id="5" name="Text Box 4"/>
          <p:cNvSpPr txBox="1">
            <a:spLocks noChangeArrowheads="1"/>
          </p:cNvSpPr>
          <p:nvPr/>
        </p:nvSpPr>
        <p:spPr bwMode="auto">
          <a:xfrm>
            <a:off x="0" y="4500563"/>
            <a:ext cx="8610600" cy="1079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3200" b="1"/>
              <a:t>Мама сварила отличную кашу в горшочке</a:t>
            </a:r>
          </a:p>
        </p:txBody>
      </p:sp>
      <p:sp>
        <p:nvSpPr>
          <p:cNvPr id="6" name="Text Box 5"/>
          <p:cNvSpPr txBox="1">
            <a:spLocks noChangeArrowheads="1"/>
          </p:cNvSpPr>
          <p:nvPr/>
        </p:nvSpPr>
        <p:spPr bwMode="auto">
          <a:xfrm>
            <a:off x="0" y="5778500"/>
            <a:ext cx="8610600" cy="1079500"/>
          </a:xfrm>
          <a:prstGeom prst="rect">
            <a:avLst/>
          </a:prstGeom>
          <a:solidFill>
            <a:schemeClr val="tx1"/>
          </a:solidFill>
          <a:ln w="127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3200" b="1">
                <a:solidFill>
                  <a:schemeClr val="bg1"/>
                </a:solidFill>
              </a:rPr>
              <a:t>Каша уже заполнила все улицы, а горшочек варил кашу</a:t>
            </a:r>
          </a:p>
        </p:txBody>
      </p:sp>
      <p:sp>
        <p:nvSpPr>
          <p:cNvPr id="7" name="Управляющая кнопка: назад 6">
            <a:hlinkClick r:id="rId2" action="ppaction://hlinkpres?slideindex=14&amp;slidetitle=Слайд 14" highlightClick="1"/>
          </p:cNvPr>
          <p:cNvSpPr/>
          <p:nvPr/>
        </p:nvSpPr>
        <p:spPr>
          <a:xfrm>
            <a:off x="8429625" y="3786188"/>
            <a:ext cx="714375" cy="5715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81628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76200"/>
            <a:ext cx="9144000" cy="1143000"/>
          </a:xfrm>
          <a:solidFill>
            <a:schemeClr val="hlink"/>
          </a:solidFill>
        </p:spPr>
        <p:txBody>
          <a:bodyPr/>
          <a:lstStyle/>
          <a:p>
            <a:pPr eaLnBrk="1" hangingPunct="1"/>
            <a:r>
              <a:rPr lang="ru-RU" altLang="ru-RU" b="1" smtClean="0">
                <a:solidFill>
                  <a:schemeClr val="accent2"/>
                </a:solidFill>
                <a:latin typeface="Arial" charset="0"/>
              </a:rPr>
              <a:t>Результативность</a:t>
            </a:r>
          </a:p>
        </p:txBody>
      </p:sp>
      <p:sp>
        <p:nvSpPr>
          <p:cNvPr id="39939" name="Text Box 3"/>
          <p:cNvSpPr txBox="1">
            <a:spLocks noChangeArrowheads="1"/>
          </p:cNvSpPr>
          <p:nvPr/>
        </p:nvSpPr>
        <p:spPr bwMode="auto">
          <a:xfrm>
            <a:off x="609600" y="1524000"/>
            <a:ext cx="77724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ru-RU" altLang="ru-RU" sz="2800"/>
              <a:t> После точного выполнения всех предписанных действий непременно должен быть получен результат за конечное число шагов</a:t>
            </a:r>
          </a:p>
          <a:p>
            <a:pPr eaLnBrk="1" hangingPunct="1">
              <a:spcBef>
                <a:spcPct val="50000"/>
              </a:spcBef>
            </a:pPr>
            <a:endParaRPr lang="ru-RU" altLang="ru-RU" sz="2800"/>
          </a:p>
        </p:txBody>
      </p:sp>
      <p:sp>
        <p:nvSpPr>
          <p:cNvPr id="5" name="Rectangle 2"/>
          <p:cNvSpPr txBox="1">
            <a:spLocks noChangeArrowheads="1"/>
          </p:cNvSpPr>
          <p:nvPr/>
        </p:nvSpPr>
        <p:spPr bwMode="auto">
          <a:xfrm>
            <a:off x="0" y="3214688"/>
            <a:ext cx="9144000" cy="1143000"/>
          </a:xfrm>
          <a:prstGeom prst="rect">
            <a:avLst/>
          </a:prstGeom>
          <a:solidFill>
            <a:schemeClr val="accent2"/>
          </a:solidFill>
          <a:ln w="9525">
            <a:noFill/>
            <a:miter lim="800000"/>
            <a:headEnd/>
            <a:tailEnd/>
          </a:ln>
        </p:spPr>
        <p:txBody>
          <a:bodyPr lIns="0" rIns="0" bIns="0" anchor="b"/>
          <a:lstStyle/>
          <a:p>
            <a:pPr>
              <a:defRPr/>
            </a:pPr>
            <a:r>
              <a:rPr lang="ru-RU" sz="5000" b="1">
                <a:solidFill>
                  <a:srgbClr val="FFFF66"/>
                </a:solidFill>
                <a:ea typeface="+mj-ea"/>
                <a:cs typeface="+mj-cs"/>
              </a:rPr>
              <a:t>Примеры</a:t>
            </a:r>
            <a:r>
              <a:rPr lang="ru-RU" sz="5000" b="1">
                <a:solidFill>
                  <a:schemeClr val="accent2"/>
                </a:solidFill>
                <a:ea typeface="+mj-ea"/>
                <a:cs typeface="+mj-cs"/>
              </a:rPr>
              <a:t> </a:t>
            </a:r>
            <a:r>
              <a:rPr lang="ru-RU" sz="5000" b="1">
                <a:solidFill>
                  <a:schemeClr val="bg1"/>
                </a:solidFill>
                <a:ea typeface="+mj-ea"/>
                <a:cs typeface="+mj-cs"/>
              </a:rPr>
              <a:t>свойств</a:t>
            </a:r>
            <a:endParaRPr lang="ru-RU" sz="5000" b="1" dirty="0">
              <a:solidFill>
                <a:schemeClr val="bg1"/>
              </a:solidFill>
              <a:ea typeface="+mj-ea"/>
              <a:cs typeface="+mj-cs"/>
            </a:endParaRPr>
          </a:p>
        </p:txBody>
      </p:sp>
      <p:sp>
        <p:nvSpPr>
          <p:cNvPr id="6" name="Text Box 4"/>
          <p:cNvSpPr txBox="1">
            <a:spLocks noChangeArrowheads="1"/>
          </p:cNvSpPr>
          <p:nvPr/>
        </p:nvSpPr>
        <p:spPr bwMode="auto">
          <a:xfrm>
            <a:off x="0" y="4429125"/>
            <a:ext cx="8610600" cy="1079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3200" b="1"/>
              <a:t>Мышка хвостиком вильнула, яйцо и разбилось</a:t>
            </a:r>
          </a:p>
        </p:txBody>
      </p:sp>
      <p:sp>
        <p:nvSpPr>
          <p:cNvPr id="7" name="Text Box 5"/>
          <p:cNvSpPr txBox="1">
            <a:spLocks noChangeArrowheads="1"/>
          </p:cNvSpPr>
          <p:nvPr/>
        </p:nvSpPr>
        <p:spPr bwMode="auto">
          <a:xfrm>
            <a:off x="142875" y="5929313"/>
            <a:ext cx="8610600" cy="592137"/>
          </a:xfrm>
          <a:prstGeom prst="rect">
            <a:avLst/>
          </a:prstGeom>
          <a:solidFill>
            <a:schemeClr val="tx1"/>
          </a:solidFill>
          <a:ln w="127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sz="3200" b="1">
                <a:solidFill>
                  <a:schemeClr val="bg1"/>
                </a:solidFill>
              </a:rPr>
              <a:t>Баба била-била, не разбила</a:t>
            </a:r>
          </a:p>
        </p:txBody>
      </p:sp>
      <p:sp>
        <p:nvSpPr>
          <p:cNvPr id="8" name="Управляющая кнопка: назад 7">
            <a:hlinkClick r:id="rId2" action="ppaction://hlinkpres?slideindex=14&amp;slidetitle=Слайд 14" highlightClick="1"/>
          </p:cNvPr>
          <p:cNvSpPr/>
          <p:nvPr/>
        </p:nvSpPr>
        <p:spPr>
          <a:xfrm>
            <a:off x="8643938" y="5500688"/>
            <a:ext cx="500062" cy="5715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851894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body" sz="half" idx="1"/>
          </p:nvPr>
        </p:nvSpPr>
        <p:spPr>
          <a:xfrm>
            <a:off x="0" y="0"/>
            <a:ext cx="4067175" cy="6858000"/>
          </a:xfrm>
        </p:spPr>
        <p:txBody>
          <a:bodyPr/>
          <a:lstStyle/>
          <a:p>
            <a:pPr eaLnBrk="1" hangingPunct="1">
              <a:lnSpc>
                <a:spcPct val="90000"/>
              </a:lnSpc>
            </a:pPr>
            <a:r>
              <a:rPr lang="ru-RU" altLang="ru-RU" sz="2000" smtClean="0"/>
              <a:t>Техническая кибернетика - наука об управлении техническими системами. Техническую кибернетику часто и, пожалуй, неправомерно отождествляют с современной теорией автоматического регулирования и управления. Эта теория, конечно, служит важной составной частью технической кибернетики, но последняя вместе с тем включает вопросы разработки и конструирования автоматов (в том числе современных ЭВМ и роботов), а также проблемы технических средств сбора, передачи, хранения и преобразования информации, опознания образов и т. д. </a:t>
            </a:r>
          </a:p>
        </p:txBody>
      </p:sp>
      <p:pic>
        <p:nvPicPr>
          <p:cNvPr id="6147" name="Picture 7" descr="kibernetik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22738" y="0"/>
            <a:ext cx="5021262" cy="6858000"/>
          </a:xfrm>
          <a:noFill/>
        </p:spPr>
      </p:pic>
    </p:spTree>
    <p:extLst>
      <p:ext uri="{BB962C8B-B14F-4D97-AF65-F5344CB8AC3E}">
        <p14:creationId xmlns:p14="http://schemas.microsoft.com/office/powerpoint/2010/main" val="1545317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3757</Words>
  <Application>Microsoft Office PowerPoint</Application>
  <PresentationFormat>Экран (4:3)</PresentationFormat>
  <Paragraphs>411</Paragraphs>
  <Slides>89</Slides>
  <Notes>16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89</vt:i4>
      </vt:variant>
    </vt:vector>
  </HeadingPairs>
  <TitlesOfParts>
    <vt:vector size="91" baseType="lpstr">
      <vt:lpstr>Тема Office</vt:lpstr>
      <vt:lpstr>Формула</vt:lpstr>
      <vt:lpstr>Презентация PowerPoint</vt:lpstr>
      <vt:lpstr>Управление и кибернетика</vt:lpstr>
      <vt:lpstr>Основные понятия кибернетики </vt:lpstr>
      <vt:lpstr>Возникновение кибернетики</vt:lpstr>
      <vt:lpstr>Норберт Винер (1894- 1964 г.г.)</vt:lpstr>
      <vt:lpstr>Презентация PowerPoint</vt:lpstr>
      <vt:lpstr>Презентация PowerPoint</vt:lpstr>
      <vt:lpstr>Презентация PowerPoint</vt:lpstr>
      <vt:lpstr>Презентация PowerPoint</vt:lpstr>
      <vt:lpstr>Предмет кибернетики </vt:lpstr>
      <vt:lpstr>Методы кибернетики </vt:lpstr>
      <vt:lpstr>Цели кибернетики</vt:lpstr>
      <vt:lpstr>Презентация PowerPoint</vt:lpstr>
      <vt:lpstr>Презентация PowerPoint</vt:lpstr>
      <vt:lpstr>Презентация PowerPoint</vt:lpstr>
      <vt:lpstr>Приведите примеры управляющего воздействия</vt:lpstr>
      <vt:lpstr>Для систем управления назовите команды управления и скажите, в какой форме они передаются</vt:lpstr>
      <vt:lpstr>Для систем управления назовите команды управления и скажите, в какой форме они передаются</vt:lpstr>
      <vt:lpstr>Для систем управления назовите команды управления и скажите, в какой форме они передаются</vt:lpstr>
      <vt:lpstr>Прямая связь</vt:lpstr>
      <vt:lpstr>Презентация PowerPoint</vt:lpstr>
      <vt:lpstr>Презентация PowerPoint</vt:lpstr>
      <vt:lpstr>Приведите примеры систем с обратной связью</vt:lpstr>
      <vt:lpstr>Презентация PowerPoint</vt:lpstr>
      <vt:lpstr>Презентация PowerPoint</vt:lpstr>
      <vt:lpstr>Что такое система с программным управлением?</vt:lpstr>
      <vt:lpstr>Приведите примеры систем  с программным управлением</vt:lpstr>
      <vt:lpstr>Приведите примеры систем с программным управлением</vt:lpstr>
      <vt:lpstr>Управление есть целенаправленное воздействие одних объектов, которые являются управляющими, на другие объекты – управляемые.         Простейшая ситуация - два объекта: один - управляющий, второй - управляемый. Например: человек и телевизор, хозяин и собака, светофор и автомобиль.</vt:lpstr>
      <vt:lpstr>Управляющее воздействие производится в разных формах:</vt:lpstr>
      <vt:lpstr>С кибернетической точки зрения все варианты управляющих воздействий следует рассматривать как управляющую информацию, передаваемую в форме команд</vt:lpstr>
      <vt:lpstr>С телевизором через пульт управления передаются команды следующего типа:</vt:lpstr>
      <vt:lpstr>Хозяин передает собаке команды голосом:</vt:lpstr>
      <vt:lpstr>Световые сигналы светофора шофер воспринимает как команды:</vt:lpstr>
      <vt:lpstr>Алгоритм управления</vt:lpstr>
      <vt:lpstr>Презентация PowerPoint</vt:lpstr>
      <vt:lpstr>Обратная связь</vt:lpstr>
      <vt:lpstr>Презентация PowerPoint</vt:lpstr>
      <vt:lpstr>Модель управления с обратной связью</vt:lpstr>
      <vt:lpstr>Линейный алгоритм</vt:lpstr>
      <vt:lpstr>Алгоритм с ветвлением</vt:lpstr>
      <vt:lpstr>Алгоритм с ветвлением</vt:lpstr>
      <vt:lpstr>Циклический алгоритм</vt:lpstr>
      <vt:lpstr>Презентация PowerPoint</vt:lpstr>
      <vt:lpstr>Системы управления</vt:lpstr>
      <vt:lpstr>Презентация PowerPoint</vt:lpstr>
      <vt:lpstr>Обратная связь</vt:lpstr>
      <vt:lpstr>Презентация PowerPoint</vt:lpstr>
      <vt:lpstr>Обратную связь различают по виду преобразования воздействия в цепи</vt:lpstr>
      <vt:lpstr>Обратная связь в биологии</vt:lpstr>
      <vt:lpstr>Презентация PowerPoint</vt:lpstr>
      <vt:lpstr>В зависимости от степени участия человека в процессе управления системы управления деется на три класса</vt:lpstr>
      <vt:lpstr>Автоматические системы управления</vt:lpstr>
      <vt:lpstr>Неавтоматические системы управления</vt:lpstr>
      <vt:lpstr>Автоматизированные системы управления</vt:lpstr>
      <vt:lpstr>Презентация PowerPoint</vt:lpstr>
      <vt:lpstr>Для функционирования информационной системы :</vt:lpstr>
      <vt:lpstr>Программное управление широко используется в технических системах:</vt:lpstr>
      <vt:lpstr>Презентация PowerPoint</vt:lpstr>
      <vt:lpstr>Презентация PowerPoint</vt:lpstr>
      <vt:lpstr>В первой половине XII века книга аль-Хорезми в латинском переводе проникла Европу. </vt:lpstr>
      <vt:lpstr>На протяжении многих веков происхождению слова давались самые разные объяснения.</vt:lpstr>
      <vt:lpstr>Со временем слово algorism обрело значение способа выполнения арифметических действий</vt:lpstr>
      <vt:lpstr>Постепенно значение слова расширялось. </vt:lpstr>
      <vt:lpstr>В 1684 году Готфрид Лейбниц в сочинении «Nova Methodvs pro maximis et minimis, itemque tangentibus…»</vt:lpstr>
      <vt:lpstr>Слово «алгоритм» понималось первыми русскими математиками так же, как и в Западной Европе. </vt:lpstr>
      <vt:lpstr>С развитием понятия алгоритма постепено происходила и его экспансия из чистой математики в другие сферы</vt:lpstr>
      <vt:lpstr>За последние годы компьютер стал неотъемлемым атрибутом нашей жизни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Исполнитель алгоритма </vt:lpstr>
      <vt:lpstr>Линейные алгоритмы</vt:lpstr>
      <vt:lpstr>Пример №1</vt:lpstr>
      <vt:lpstr>Презентация PowerPoint</vt:lpstr>
      <vt:lpstr>Презентация PowerPoint</vt:lpstr>
      <vt:lpstr>Презентация PowerPoint</vt:lpstr>
      <vt:lpstr>Презентация PowerPoint</vt:lpstr>
      <vt:lpstr>Домашнее задание</vt:lpstr>
      <vt:lpstr>Дискретность</vt:lpstr>
      <vt:lpstr>Понятность</vt:lpstr>
      <vt:lpstr>Определенность</vt:lpstr>
      <vt:lpstr>Массовость</vt:lpstr>
      <vt:lpstr>Конечность</vt:lpstr>
      <vt:lpstr>Результативность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Administrator</cp:lastModifiedBy>
  <cp:revision>81</cp:revision>
  <dcterms:modified xsi:type="dcterms:W3CDTF">2019-02-14T07:32:44Z</dcterms:modified>
</cp:coreProperties>
</file>