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Рене Декарт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5929" y="188640"/>
            <a:ext cx="7416824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Рене Декарт (1596-1650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фото 55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" r="16023"/>
          <a:stretch/>
        </p:blipFill>
        <p:spPr bwMode="auto">
          <a:xfrm>
            <a:off x="368782" y="1628800"/>
            <a:ext cx="3478139" cy="34836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3846921" y="1180001"/>
            <a:ext cx="5091010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Родился 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31 марта 1596 года во Франции. Уже в раннем возрасте он проявлял большой интерес к науке и отличался любознательностью. После получения правовой специальности он много путешествовал по Европе, участвовал в битвах. Несмотря на нехватку времени, он не оставлял свои занятия философией и наукой. В 1619 году, находясь в зимнем лагере рядом с Нейбургом, Декарт решил подвергнуть анализу существующую философию и построить ее заново. Это решение послужило причиной выхода Декарта в отставку. Идеи философа подвергались обвинениям в вольнодумстве, но были и сторонники его </a:t>
            </a: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учения.</a:t>
            </a:r>
          </a:p>
          <a:p>
            <a:pPr algn="ctr"/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Рене 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Декарт считается так же основоположником рационализма. </a:t>
            </a:r>
          </a:p>
        </p:txBody>
      </p:sp>
    </p:spTree>
    <p:extLst>
      <p:ext uri="{BB962C8B-B14F-4D97-AF65-F5344CB8AC3E}">
        <p14:creationId xmlns:p14="http://schemas.microsoft.com/office/powerpoint/2010/main" val="190872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265" y="188640"/>
            <a:ext cx="8352928" cy="2792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Вклад в философию</a:t>
            </a:r>
            <a:b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Декарт мужественно подошел к вопросам философии, настаивая на новом отношении к истинам, на которые опирается наука. Он требовал отказаться от доверия чувственному познанию (эмпиризму), чтобы построить новый мир философии. </a:t>
            </a:r>
            <a:r>
              <a:rPr lang="ru-RU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Учение 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взгляды Декарта породили множество споров среди представителей философии и теологии. Противниками его учения были Гоббс, иезуит Валуа, Гассенди. Они вменяли ему скептицизм и атеизм, травили его. Но у мыслителя были и приверженцы его теорий в Голландии и Франции.</a:t>
            </a:r>
          </a:p>
        </p:txBody>
      </p:sp>
      <p:pic>
        <p:nvPicPr>
          <p:cNvPr id="2054" name="Picture 6" descr="https://xochu-vse-znat.ru/wp-content/uploads/2017/04/mini-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967088"/>
            <a:ext cx="4303674" cy="35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5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24767"/>
            <a:ext cx="3888432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Заслуга Декарта перед фил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фией в т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м, </a:t>
            </a:r>
            <a:r>
              <a:rPr lang="ru-RU" sz="2800" dirty="0" err="1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чт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o </a:t>
            </a:r>
            <a:r>
              <a:rPr lang="en-US" sz="2800" dirty="0" err="1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н</a:t>
            </a:r>
            <a: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v"/>
            </a:pPr>
            <a:r>
              <a:rPr lang="en-US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сн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вал ведущую р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ль разума в п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знании</a:t>
            </a:r>
            <a:r>
              <a:rPr lang="ru-RU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v"/>
            </a:pPr>
            <a:r>
              <a:rPr lang="en-US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выдвинул учение 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 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субстанции, её атрибутах и м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дусах</a:t>
            </a:r>
            <a:r>
              <a:rPr lang="ru-RU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v"/>
            </a:pPr>
            <a:r>
              <a:rPr lang="en-US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стал 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 те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рии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дуализма, чем п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пытался примирить 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материалистическ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 и 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идеалистическ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 направление в фил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фии</a:t>
            </a:r>
            <a:r>
              <a:rPr lang="ru-RU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v"/>
            </a:pPr>
            <a:r>
              <a:rPr lang="en-US" i="1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выдвинул идею 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 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научн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 мет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 п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знания и 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 «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вр</a:t>
            </a:r>
            <a:r>
              <a:rPr lang="en-US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</a:t>
            </a:r>
            <a:r>
              <a:rPr lang="ru-RU" i="1" dirty="0" err="1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ждённых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идеях».</a:t>
            </a:r>
          </a:p>
        </p:txBody>
      </p:sp>
      <p:pic>
        <p:nvPicPr>
          <p:cNvPr id="3074" name="Picture 2" descr="https://i.pinimg.com/736x/1e/41/03/1e4103f5f46084af2fb5d2847df689f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766" y="547595"/>
            <a:ext cx="4610297" cy="5689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90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4779" y="-9939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Высказывания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862" y="317588"/>
            <a:ext cx="8873106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Определив точно значения слов, вы избавите человечество от половины заблуждений.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 одного человека зачастую больше шансов сделать открытие, нежели у нескольких, занимающихся одной проблемой.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Для того чтобы усовершенствовать ум, надо больше размышлять, чем заучивать.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Все науки связаны между собой настолько, что гораздо легче изучать их все сразу, чем отделяя одну от других.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Каждый человек по мере сил обязан заботиться о благе других, и тот, кто не приносит пользы другим, ничего не стоит.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 мыслю, следовательно, я существую.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Уважение других дает повод к уважению самого себя.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Нельзя придумать ничего столь странного и невероятного, что не было бы уже высказано кем-либо из философов.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Чтение хороших книг — это разговор с самыми лучшими людьми прошедших времен, и притом такой разговор, когда они сообщают нам только лучшие свои мысли</a:t>
            </a:r>
            <a: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br>
              <a:rPr lang="ru-RU" i="1" dirty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571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364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Рене Декарт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</dc:creator>
  <cp:lastModifiedBy>Алекс</cp:lastModifiedBy>
  <cp:revision>9</cp:revision>
  <dcterms:created xsi:type="dcterms:W3CDTF">2020-02-17T19:16:49Z</dcterms:created>
  <dcterms:modified xsi:type="dcterms:W3CDTF">2020-03-24T18:43:46Z</dcterms:modified>
</cp:coreProperties>
</file>