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074E00-F9DF-4647-924A-90DD9F7E6FDC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7E7130-7232-4B9B-9F2F-CC7DAB3F8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343904" cy="1470025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 учреждение</a:t>
            </a:r>
            <a:br>
              <a:rPr lang="ru-RU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"Детский сад № 32 "Счастливое детство "</a:t>
            </a:r>
            <a:br>
              <a:rPr lang="ru-RU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города Рубцовска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1428736"/>
            <a:ext cx="6615114" cy="785818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70C0"/>
                </a:solidFill>
              </a:rPr>
              <a:t>«Организация </a:t>
            </a:r>
            <a:r>
              <a:rPr lang="ru-RU" sz="3600" b="1" i="1" dirty="0" smtClean="0">
                <a:solidFill>
                  <a:srgbClr val="0070C0"/>
                </a:solidFill>
              </a:rPr>
              <a:t>пространственной предметно </a:t>
            </a:r>
            <a:r>
              <a:rPr lang="ru-RU" sz="3600" b="1" i="1" dirty="0">
                <a:solidFill>
                  <a:srgbClr val="0070C0"/>
                </a:solidFill>
              </a:rPr>
              <a:t>– развивающей среды по экологическому воспитанию с учетом ФГОС»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00232" y="4000504"/>
            <a:ext cx="6757990" cy="225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57356" y="3714752"/>
            <a:ext cx="6757990" cy="225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1435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Подготовила: воспитатель</a:t>
            </a:r>
            <a:r>
              <a:rPr lang="en-US" sz="2400" dirty="0" smtClean="0"/>
              <a:t> </a:t>
            </a:r>
            <a:r>
              <a:rPr lang="ru-RU" sz="2400" dirty="0" smtClean="0"/>
              <a:t>Южакова Елена Юрьевна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mVZnsEb2fc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786058"/>
            <a:ext cx="2857520" cy="3810026"/>
          </a:xfrm>
          <a:prstGeom prst="rect">
            <a:avLst/>
          </a:prstGeom>
        </p:spPr>
      </p:pic>
      <p:pic>
        <p:nvPicPr>
          <p:cNvPr id="7" name="Содержимое 6" descr="CwIgFGTIYn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214422"/>
            <a:ext cx="2644205" cy="3402730"/>
          </a:xfrm>
        </p:spPr>
      </p:pic>
      <p:pic>
        <p:nvPicPr>
          <p:cNvPr id="8" name="Рисунок 7" descr="c4_syoqqq6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714620"/>
            <a:ext cx="2928958" cy="39052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3042" y="571480"/>
            <a:ext cx="6357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Трудовое участие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194" name="Picture 2" descr="https://im0-tub-ru.yandex.net/i?id=c829dffea5d7fc45de6ab2d2f2fa566c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080360"/>
            <a:ext cx="1000132" cy="1309174"/>
          </a:xfrm>
          <a:prstGeom prst="rect">
            <a:avLst/>
          </a:prstGeom>
          <a:noFill/>
        </p:spPr>
      </p:pic>
      <p:pic>
        <p:nvPicPr>
          <p:cNvPr id="8196" name="Picture 4" descr="https://allday1.com/imagedb/fa/7/e25c7baa9a422dda8dfc02f4082a4.jpg"/>
          <p:cNvPicPr>
            <a:picLocks noChangeAspect="1" noChangeArrowheads="1"/>
          </p:cNvPicPr>
          <p:nvPr/>
        </p:nvPicPr>
        <p:blipFill>
          <a:blip r:embed="rId6"/>
          <a:srcRect l="17733" t="2890" r="14767" b="10047"/>
          <a:stretch>
            <a:fillRect/>
          </a:stretch>
        </p:blipFill>
        <p:spPr bwMode="auto">
          <a:xfrm>
            <a:off x="4071934" y="4929198"/>
            <a:ext cx="929542" cy="1714488"/>
          </a:xfrm>
          <a:prstGeom prst="rect">
            <a:avLst/>
          </a:prstGeom>
          <a:noFill/>
        </p:spPr>
      </p:pic>
      <p:pic>
        <p:nvPicPr>
          <p:cNvPr id="8198" name="Picture 6" descr="https://avatars.mds.yandex.net/get-pdb/1936330/c1f378f1-8486-40d1-904f-1bb32e44e5e5/s1200"/>
          <p:cNvPicPr>
            <a:picLocks noChangeAspect="1" noChangeArrowheads="1"/>
          </p:cNvPicPr>
          <p:nvPr/>
        </p:nvPicPr>
        <p:blipFill>
          <a:blip r:embed="rId7"/>
          <a:srcRect l="61708" t="67501" b="4187"/>
          <a:stretch>
            <a:fillRect/>
          </a:stretch>
        </p:blipFill>
        <p:spPr bwMode="auto">
          <a:xfrm>
            <a:off x="6715140" y="1357298"/>
            <a:ext cx="1758396" cy="130012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Рисунок 3" descr="2HWBvejVYGk.jpg"/>
          <p:cNvPicPr>
            <a:picLocks noChangeAspect="1"/>
          </p:cNvPicPr>
          <p:nvPr/>
        </p:nvPicPr>
        <p:blipFill>
          <a:blip r:embed="rId2" cstate="print"/>
          <a:srcRect r="5851"/>
          <a:stretch>
            <a:fillRect/>
          </a:stretch>
        </p:blipFill>
        <p:spPr>
          <a:xfrm>
            <a:off x="285720" y="714356"/>
            <a:ext cx="4214842" cy="3643338"/>
          </a:xfrm>
          <a:prstGeom prst="rect">
            <a:avLst/>
          </a:prstGeom>
        </p:spPr>
      </p:pic>
      <p:pic>
        <p:nvPicPr>
          <p:cNvPr id="5" name="Рисунок 4" descr="7EokwC5zO3w.jpg"/>
          <p:cNvPicPr>
            <a:picLocks noChangeAspect="1"/>
          </p:cNvPicPr>
          <p:nvPr/>
        </p:nvPicPr>
        <p:blipFill>
          <a:blip r:embed="rId3"/>
          <a:srcRect t="12329" r="5022" b="2739"/>
          <a:stretch>
            <a:fillRect/>
          </a:stretch>
        </p:blipFill>
        <p:spPr>
          <a:xfrm>
            <a:off x="4857752" y="928670"/>
            <a:ext cx="3714776" cy="4429156"/>
          </a:xfrm>
          <a:prstGeom prst="rect">
            <a:avLst/>
          </a:prstGeom>
        </p:spPr>
      </p:pic>
      <p:pic>
        <p:nvPicPr>
          <p:cNvPr id="9218" name="Picture 2" descr="https://avatars.mds.yandex.net/get-pdb/1616117/118619c0-a5f6-43e0-b309-72b279e6f3e1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786322"/>
            <a:ext cx="1429843" cy="1571636"/>
          </a:xfrm>
          <a:prstGeom prst="rect">
            <a:avLst/>
          </a:prstGeom>
          <a:noFill/>
        </p:spPr>
      </p:pic>
      <p:pic>
        <p:nvPicPr>
          <p:cNvPr id="9220" name="Picture 4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643446"/>
            <a:ext cx="2396253" cy="196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1429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Дидактические экологические игры - </a:t>
            </a:r>
          </a:p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 самый продуктивный вариант изложения материала, связанного с вопросами изучения окружающего мира, а также отработки умений и навыков, связанных с воспитанием бережного отношения к природе.</a:t>
            </a:r>
          </a:p>
          <a:p>
            <a:endParaRPr lang="ru-RU" dirty="0"/>
          </a:p>
        </p:txBody>
      </p:sp>
      <p:pic>
        <p:nvPicPr>
          <p:cNvPr id="3075" name="Picture 3" descr="C:\Users\я\Desktop\a3G0UQTThT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071966" cy="3981478"/>
          </a:xfrm>
          <a:prstGeom prst="rect">
            <a:avLst/>
          </a:prstGeom>
          <a:noFill/>
        </p:spPr>
      </p:pic>
      <p:pic>
        <p:nvPicPr>
          <p:cNvPr id="5" name="Picture 6" descr="https://cdn.pixabay.com/photo/2014/04/03/00/30/flower-30851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143248"/>
            <a:ext cx="1687053" cy="2357454"/>
          </a:xfrm>
          <a:prstGeom prst="rect">
            <a:avLst/>
          </a:prstGeom>
          <a:noFill/>
        </p:spPr>
      </p:pic>
      <p:pic>
        <p:nvPicPr>
          <p:cNvPr id="6" name="Picture 6" descr="https://cdn.pixabay.com/photo/2014/04/03/00/30/flower-308511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1550079" cy="21660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xyPUj1oQJ_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3280169" cy="4373559"/>
          </a:xfrm>
        </p:spPr>
      </p:pic>
      <p:pic>
        <p:nvPicPr>
          <p:cNvPr id="8" name="Рисунок 7" descr="TGuqgB46Ek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357430"/>
            <a:ext cx="4524374" cy="33932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Целью наблюдения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может быть формирование представлений об объектах и явлениях окружающего мира, установление свойств и качеств, структуры и внешнего строения предметов, причин изменения и развития объектов (растений, животных), сезонных явлений.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487E"/>
                </a:solidFill>
              </a:rPr>
              <a:t>Труд в природе </a:t>
            </a:r>
            <a:r>
              <a:rPr lang="ru-RU" dirty="0" smtClean="0"/>
              <a:t>способствует развитию у детей наблюдательности и любознательности, пытливости, вызывает у них интерес к объектам природы, к труду человека, уважение к людям труда.</a:t>
            </a:r>
            <a:endParaRPr lang="ru-RU" dirty="0"/>
          </a:p>
        </p:txBody>
      </p:sp>
      <p:pic>
        <p:nvPicPr>
          <p:cNvPr id="1027" name="Picture 3" descr="C:\Users\я\Desktop\DSDRQWUDA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43182"/>
            <a:ext cx="4751962" cy="321470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7166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Формы работы с родителями по экологическому воспитанию:</a:t>
            </a:r>
            <a:endParaRPr lang="ru-RU" sz="2400" dirty="0">
              <a:solidFill>
                <a:srgbClr val="00487E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Анкетирование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проведение опросов с целью выявления их экологической компетентности.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Беседы за круглым столом, родительские собрания в нетрадиционной форме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Календарь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интересных дат–совместные досуги, праздники,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КВНы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викторины и т. д.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Домашнее задание - участие в выставках, смотрах-конкурсах, педагогические ширмы, почтовый ящик и т.д.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Привлечение родителей к совместной с детьми трудовой деятельности на участке и в уголке природы.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Выпуск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газет, фотогазет, экологических альбомов, плакатов, папок- передвижек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467600" cy="48737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современном мире экологическое воспитание и образование стало приоритетным направлением. Дошкольный возраст – самый ценный этап в развитии экологической культуры личности. В этом возрасте ребенок начинает выделять себя из окружающей среды, развивается его эмоционально - ценностное отношение к окружающему миру, формируются основы нравственно-экологических позиций личности.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lowers-Drawn_1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143380"/>
            <a:ext cx="2057289" cy="230791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52a93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b="1" i="1" dirty="0">
              <a:solidFill>
                <a:srgbClr val="00487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8169" y="497982"/>
            <a:ext cx="7467600" cy="4873752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Природа – это богатейшая кладовая, неоценимое богатство для интеллектуального, нравственного и речевого развития ребенка.</a:t>
            </a:r>
          </a:p>
          <a:p>
            <a:pPr algn="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В. А. Сухомлинский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s://avatars.mds.yandex.net/get-pdb/1352825/16a86bb2-cd3f-47df-8621-73d77baa026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86124"/>
            <a:ext cx="1704436" cy="1714512"/>
          </a:xfrm>
          <a:prstGeom prst="rect">
            <a:avLst/>
          </a:prstGeom>
          <a:noFill/>
        </p:spPr>
      </p:pic>
      <p:pic>
        <p:nvPicPr>
          <p:cNvPr id="16390" name="Picture 6" descr="https://static.tildacdn.com/tild3861-6537-4537-a538-656433656662/png-butterfly-clip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929198"/>
            <a:ext cx="1785950" cy="1785950"/>
          </a:xfrm>
          <a:prstGeom prst="rect">
            <a:avLst/>
          </a:prstGeom>
          <a:noFill/>
        </p:spPr>
      </p:pic>
      <p:pic>
        <p:nvPicPr>
          <p:cNvPr id="16392" name="Picture 8" descr="http://gifok.net/images/2015/10/09/Butterflies_3_0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286124"/>
            <a:ext cx="1778531" cy="18430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3200" u="sng" dirty="0" smtClean="0"/>
              <a:t> </a:t>
            </a:r>
            <a:r>
              <a:rPr lang="ru-RU" sz="3200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экологического воспитания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algn="ctr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формирование начал экологической культуры, т.е. бережного отношения ребенка к природе, себе и окружающим людям.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avatars.mds.yandex.net/get-pdb/2384956/4e4a26a6-5d1f-4fcf-8103-acfc68d4ba9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73" y="3571876"/>
            <a:ext cx="2223508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428604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3200" b="1" u="sng" dirty="0" smtClean="0">
                <a:solidFill>
                  <a:srgbClr val="00487E"/>
                </a:solidFill>
              </a:rPr>
              <a:t>Главными задачами являются</a:t>
            </a:r>
            <a:r>
              <a:rPr lang="ru-RU" sz="3200" b="1" dirty="0" smtClean="0">
                <a:solidFill>
                  <a:srgbClr val="00487E"/>
                </a:solidFill>
              </a:rPr>
              <a:t> :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Создание условий для формирования у ребенка экологической культуры.   Формирование экологически грамотного поведения детей в природе, безопасного как для самой природы, так и для ребенка.  создание условий для ознакомления и общения ребенка с природой ближайшего окружения. 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lowers-Drawn_1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4357694"/>
            <a:ext cx="1997362" cy="224068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610476" cy="5159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  Экологические пространства с детском саду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это развивающая предметная среда, которая может быть использована в познавательных и оздоровительных целях, для развития у детей навыков труда и общения с природой. В ДОУ этими пространствами являются: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Уголок природы.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Уголок экспериментирования.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Огород на окне.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Библиотека с подборкой книг, картинок, плакатов по экологическому воспитанию.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Территория детского сада.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50004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000" dirty="0" smtClean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Уголок природы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это одна из игровых и учебных зон групповой комнаты. Подбор и размещение объектов в уголок природы проводят в соответствии с возрастом и Санитарными Правилами и Нормами в ДОУ.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o18YdGM3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60000">
            <a:off x="178824" y="2487280"/>
            <a:ext cx="2671143" cy="3561523"/>
          </a:xfrm>
          <a:prstGeom prst="rect">
            <a:avLst/>
          </a:prstGeom>
        </p:spPr>
      </p:pic>
      <p:pic>
        <p:nvPicPr>
          <p:cNvPr id="7" name="Рисунок 6" descr="XFDY41fTC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000">
            <a:off x="6107471" y="2486791"/>
            <a:ext cx="2661067" cy="3548087"/>
          </a:xfrm>
          <a:prstGeom prst="rect">
            <a:avLst/>
          </a:prstGeom>
        </p:spPr>
      </p:pic>
      <p:pic>
        <p:nvPicPr>
          <p:cNvPr id="8" name="Рисунок 7" descr="h0mA3-Mm8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428868"/>
            <a:ext cx="2625347" cy="35004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esktop\1QmgVGSBd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6658182" cy="5643602"/>
          </a:xfrm>
          <a:prstGeom prst="rect">
            <a:avLst/>
          </a:prstGeom>
          <a:noFill/>
        </p:spPr>
      </p:pic>
      <p:pic>
        <p:nvPicPr>
          <p:cNvPr id="1030" name="Picture 6" descr="https://cdn.pixabay.com/photo/2014/04/03/00/30/flower-308511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071678"/>
            <a:ext cx="1550079" cy="216604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285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00487E"/>
                </a:solidFill>
                <a:latin typeface="Arial" pitchFamily="34" charset="0"/>
                <a:cs typeface="Arial" pitchFamily="34" charset="0"/>
              </a:rPr>
              <a:t>Цель создания уголка экспериментирования в детском саду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— создание благоприятных условий для практических исследований воспитанников и заинтересованности детей в самостоятельном поиске информации.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я\Desktop\xyNKB4SxD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7"/>
            <a:ext cx="3619483" cy="2714612"/>
          </a:xfrm>
          <a:prstGeom prst="rect">
            <a:avLst/>
          </a:prstGeom>
          <a:noFill/>
        </p:spPr>
      </p:pic>
      <p:pic>
        <p:nvPicPr>
          <p:cNvPr id="2051" name="Picture 3" descr="C:\Users\я\Desktop\mm3bcWigs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905277" cy="2928958"/>
          </a:xfrm>
          <a:prstGeom prst="rect">
            <a:avLst/>
          </a:prstGeom>
          <a:noFill/>
        </p:spPr>
      </p:pic>
      <p:pic>
        <p:nvPicPr>
          <p:cNvPr id="2052" name="Picture 4" descr="C:\Users\я\Desktop\3uZF92ExZ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000504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75723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487E"/>
                </a:solidFill>
              </a:rPr>
              <a:t>Актуальность проекта:</a:t>
            </a:r>
            <a:r>
              <a:rPr lang="ru-RU" dirty="0"/>
              <a:t> </a:t>
            </a:r>
            <a:r>
              <a:rPr lang="ru-RU" dirty="0" smtClean="0"/>
              <a:t>огород </a:t>
            </a:r>
            <a:r>
              <a:rPr lang="ru-RU" dirty="0"/>
              <a:t>на подоконнике в детском саду способствует развитию любознательности и наблюдательности у детей, это помогает лучше познать растительную жизнь. Он способен расширить представления детей о растениях, как живых организмах, об условиях, необходимых для роста и развития, развивать этическое чувство, умение радоваться красоте выращиваемых растений и результатом своего труда.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072230" cy="4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346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Муниципальное автономное дошкольное образовательное  учреждение "Детский сад № 32 "Счастливое детство " города Рубцовска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 учреждение "Детский сад № 32 "Счастливое детство " города Рубцовска</dc:title>
  <dc:creator>я</dc:creator>
  <cp:lastModifiedBy>я</cp:lastModifiedBy>
  <cp:revision>34</cp:revision>
  <dcterms:created xsi:type="dcterms:W3CDTF">2020-03-14T04:37:26Z</dcterms:created>
  <dcterms:modified xsi:type="dcterms:W3CDTF">2020-03-25T12:08:09Z</dcterms:modified>
</cp:coreProperties>
</file>