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8EC710-F0C9-423C-99FF-80EAB675F623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F8A1AE-EC30-46A9-9207-5BA00395BB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856984" cy="332171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Презентация к открытому уроку математики в 1 классе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тему: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«Переместительное свойство сложения»</a:t>
            </a:r>
            <a:endParaRPr lang="ru-RU" sz="40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772400" cy="1199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Выполнила: 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МБОУ СОШ №49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Кравчук Елизавета Александровна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6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6" t="33514" r="19435" b="49819"/>
          <a:stretch/>
        </p:blipFill>
        <p:spPr bwMode="auto">
          <a:xfrm>
            <a:off x="539552" y="351597"/>
            <a:ext cx="775573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5" t="34509" r="17335" b="36312"/>
          <a:stretch/>
        </p:blipFill>
        <p:spPr bwMode="auto">
          <a:xfrm>
            <a:off x="529664" y="2306381"/>
            <a:ext cx="8013035" cy="32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7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76872"/>
            <a:ext cx="863069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УРОК!</a:t>
            </a:r>
            <a:endParaRPr lang="ru-RU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3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Три зелёные лягушки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Загорают кверху брюшком.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Три решили муху съесть,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 всего лягушек…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8" b="22509"/>
          <a:stretch/>
        </p:blipFill>
        <p:spPr bwMode="auto">
          <a:xfrm>
            <a:off x="1403648" y="3404792"/>
            <a:ext cx="7524328" cy="2975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1340768"/>
            <a:ext cx="3095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3+3=6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Семь малюсеньких котят,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дают им – все едят.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 один - сметаны просит.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Сколько же котяток?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96" y="2348880"/>
            <a:ext cx="6186264" cy="3957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2005" y="557971"/>
            <a:ext cx="3095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7+1=8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5544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меня четыре лапки,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 на них надеты тапки.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ребят давай-ка спросим –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Вместе лап и тапок…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"/>
          <a:stretch/>
        </p:blipFill>
        <p:spPr bwMode="auto">
          <a:xfrm>
            <a:off x="4427984" y="1916832"/>
            <a:ext cx="4536504" cy="48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3356992"/>
            <a:ext cx="3095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Arial" pitchFamily="34" charset="0"/>
                <a:cs typeface="Arial" pitchFamily="34" charset="0"/>
              </a:rPr>
              <a:t>4+4=8</a:t>
            </a:r>
            <a:endParaRPr lang="ru-RU" sz="8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" b="100000" l="1074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516370"/>
            <a:ext cx="2371325" cy="17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" b="100000" l="1074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97" y="2262444"/>
            <a:ext cx="2366636" cy="174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1" b="100000" l="1074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6371"/>
            <a:ext cx="2371327" cy="174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" b="100000" l="1074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15" y="2262444"/>
            <a:ext cx="2366636" cy="174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17748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17748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66" y="4437489"/>
            <a:ext cx="17748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3000"/>
            <a:ext cx="305435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7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79" y="705066"/>
            <a:ext cx="2222227" cy="163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36656"/>
            <a:ext cx="2396054" cy="17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1" y="2340212"/>
            <a:ext cx="2448272" cy="180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15" b="97231" l="6651" r="98739">
                        <a14:foregroundMark x1="70986" y1="49385" x2="75229" y2="4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43" y="4457876"/>
            <a:ext cx="1776739" cy="13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15" b="97231" l="6651" r="98739">
                        <a14:foregroundMark x1="70986" y1="49385" x2="75229" y2="4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43" y="4457876"/>
            <a:ext cx="1776739" cy="13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15" b="97231" l="6651" r="98739">
                        <a14:foregroundMark x1="70986" y1="49385" x2="75229" y2="4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57876"/>
            <a:ext cx="1776739" cy="132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53543"/>
            <a:ext cx="17748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6928"/>
            <a:ext cx="2505075" cy="441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404664"/>
            <a:ext cx="3387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Arial" pitchFamily="34" charset="0"/>
                <a:cs typeface="Arial" pitchFamily="34" charset="0"/>
              </a:rPr>
              <a:t>4+3=7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2799964"/>
            <a:ext cx="3387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Arial" pitchFamily="34" charset="0"/>
                <a:cs typeface="Arial" pitchFamily="34" charset="0"/>
              </a:rPr>
              <a:t>3+4=7</a:t>
            </a:r>
            <a:endParaRPr lang="ru-RU" sz="8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8" y="548680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9" y="548680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01" y="548679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36" y="548680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2" y="2749145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19" y="2749144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46" y="2749143"/>
            <a:ext cx="994227" cy="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" y="1279377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21" y="1279377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51" y="1279377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" y="3481703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9" y="3499841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51" y="3517979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86" y="3523239"/>
            <a:ext cx="1275325" cy="9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434" y="4653136"/>
            <a:ext cx="86255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От перестановки слагаемых 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значение суммы не изменяется.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51520" y="608890"/>
            <a:ext cx="8855279" cy="1800200"/>
            <a:chOff x="251520" y="608890"/>
            <a:chExt cx="8855279" cy="1800200"/>
          </a:xfrm>
        </p:grpSpPr>
        <p:sp>
          <p:nvSpPr>
            <p:cNvPr id="2" name="Овал 1"/>
            <p:cNvSpPr/>
            <p:nvPr/>
          </p:nvSpPr>
          <p:spPr>
            <a:xfrm>
              <a:off x="251520" y="1448780"/>
              <a:ext cx="900100" cy="900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1403648" y="608890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3347864" y="608890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292080" y="608890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7306599" y="608890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520" y="3501008"/>
            <a:ext cx="8532948" cy="1800200"/>
            <a:chOff x="251520" y="3501008"/>
            <a:chExt cx="8532948" cy="1800200"/>
          </a:xfrm>
        </p:grpSpPr>
        <p:sp>
          <p:nvSpPr>
            <p:cNvPr id="7" name="Овал 6"/>
            <p:cNvSpPr/>
            <p:nvPr/>
          </p:nvSpPr>
          <p:spPr>
            <a:xfrm>
              <a:off x="251520" y="3501008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123728" y="3501008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011373" y="3501008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940152" y="3501008"/>
              <a:ext cx="1800200" cy="180020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884368" y="4401108"/>
              <a:ext cx="900100" cy="900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343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1" t="49827" r="18604" b="38522"/>
          <a:stretch/>
        </p:blipFill>
        <p:spPr bwMode="auto">
          <a:xfrm>
            <a:off x="1056876" y="4725144"/>
            <a:ext cx="7030247" cy="11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8" t="23372" r="17533" b="39833"/>
          <a:stretch/>
        </p:blipFill>
        <p:spPr bwMode="auto">
          <a:xfrm>
            <a:off x="539552" y="188640"/>
            <a:ext cx="8064896" cy="42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4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96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к открытому уроку математики в 1 классе  на тему: «Переместительное свойство сложения»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2020-02-03T16:12:17Z</dcterms:created>
  <dcterms:modified xsi:type="dcterms:W3CDTF">2020-04-06T06:59:08Z</dcterms:modified>
</cp:coreProperties>
</file>