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2" r:id="rId8"/>
    <p:sldId id="261" r:id="rId9"/>
    <p:sldId id="264" r:id="rId10"/>
    <p:sldId id="263" r:id="rId11"/>
    <p:sldId id="265" r:id="rId12"/>
    <p:sldId id="267" r:id="rId13"/>
    <p:sldId id="266" r:id="rId14"/>
    <p:sldId id="268" r:id="rId15"/>
    <p:sldId id="271" r:id="rId16"/>
    <p:sldId id="272" r:id="rId17"/>
    <p:sldId id="273" r:id="rId18"/>
    <p:sldId id="274" r:id="rId19"/>
    <p:sldId id="269" r:id="rId20"/>
    <p:sldId id="276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1800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«Каждый может быть героем!»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949034"/>
            <a:ext cx="7344816" cy="37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9277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186092" cy="19269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effectLst/>
              </a:rPr>
              <a:t>Каких вы знаете русских богатырей?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854781"/>
            <a:ext cx="6624736" cy="4974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77023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304951"/>
            <a:ext cx="4392488" cy="4536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effectLst/>
              </a:rPr>
              <a:t>Как называлось старинное защитное приспособление русского воина, состоящее из железных колец?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351" b="96120" l="9877" r="92240">
                        <a14:foregroundMark x1="65256" y1="65785" x2="65256" y2="657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52536" y="-171400"/>
            <a:ext cx="5508104" cy="5508104"/>
          </a:xfrm>
        </p:spPr>
      </p:pic>
    </p:spTree>
    <p:extLst>
      <p:ext uri="{BB962C8B-B14F-4D97-AF65-F5344CB8AC3E}">
        <p14:creationId xmlns:p14="http://schemas.microsoft.com/office/powerpoint/2010/main" xmlns="" val="2877023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97152"/>
            <a:ext cx="825131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  <a:effectLst/>
              </a:rPr>
              <a:t>Как называется подросток, изучающий морское дело?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1133"/>
            <a:ext cx="6948222" cy="463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05365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272808" cy="4536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>
                <a:solidFill>
                  <a:schemeClr val="tx1"/>
                </a:solidFill>
                <a:effectLst/>
              </a:rPr>
              <a:t>Как называются наплечные знаки в русской армии и флоте?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351" b="96120" l="9877" r="92240">
                        <a14:foregroundMark x1="65256" y1="65785" x2="65256" y2="657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119353">
            <a:off x="3226543" y="2083541"/>
            <a:ext cx="5463466" cy="5463466"/>
          </a:xfrm>
        </p:spPr>
      </p:pic>
    </p:spTree>
    <p:extLst>
      <p:ext uri="{BB962C8B-B14F-4D97-AF65-F5344CB8AC3E}">
        <p14:creationId xmlns:p14="http://schemas.microsoft.com/office/powerpoint/2010/main" xmlns="" val="2877023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437112"/>
            <a:ext cx="6512511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1391"/>
            <a:ext cx="9252520" cy="6939391"/>
          </a:xfrm>
        </p:spPr>
      </p:pic>
    </p:spTree>
    <p:extLst>
      <p:ext uri="{BB962C8B-B14F-4D97-AF65-F5344CB8AC3E}">
        <p14:creationId xmlns:p14="http://schemas.microsoft.com/office/powerpoint/2010/main" xmlns="" val="2821643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1800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«Шифровка»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949034"/>
            <a:ext cx="7344816" cy="37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650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1800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«Санитары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949034"/>
            <a:ext cx="7344816" cy="37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650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1800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«Маскировка»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949034"/>
            <a:ext cx="7344816" cy="37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650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437112"/>
            <a:ext cx="6512511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1391"/>
            <a:ext cx="9252520" cy="6939391"/>
          </a:xfrm>
        </p:spPr>
      </p:pic>
    </p:spTree>
    <p:extLst>
      <p:ext uri="{BB962C8B-B14F-4D97-AF65-F5344CB8AC3E}">
        <p14:creationId xmlns:p14="http://schemas.microsoft.com/office/powerpoint/2010/main" xmlns="" val="2821643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857232"/>
            <a:ext cx="8088422" cy="5392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654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1800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 такое подвиг?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949034"/>
            <a:ext cx="7344816" cy="37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9277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5d117f3697433c0d9ed51a8b52e871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8287613" cy="552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9277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9144000" cy="18002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«Каждый может быть героем!»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949034"/>
            <a:ext cx="7344816" cy="37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650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84584" y="607313"/>
            <a:ext cx="10441160" cy="584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01156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24744" y="-747464"/>
            <a:ext cx="15294967" cy="860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9056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60648" y="-99392"/>
            <a:ext cx="10974586" cy="6859116"/>
          </a:xfrm>
        </p:spPr>
      </p:pic>
      <p:sp>
        <p:nvSpPr>
          <p:cNvPr id="5" name="Прямоугольник 4"/>
          <p:cNvSpPr/>
          <p:nvPr/>
        </p:nvSpPr>
        <p:spPr>
          <a:xfrm>
            <a:off x="4644008" y="260648"/>
            <a:ext cx="4680520" cy="5688632"/>
          </a:xfrm>
          <a:prstGeom prst="rect">
            <a:avLst/>
          </a:prstGeom>
          <a:solidFill>
            <a:srgbClr val="FFC000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Что означает древнерусское выражение «изломить копье»?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6518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4392488" cy="45365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effectLst/>
              </a:rPr>
              <a:t>Какая страна является родиной пороха?</a:t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351" b="96120" l="9877" r="92240">
                        <a14:foregroundMark x1="65256" y1="65785" x2="65256" y2="657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-99392"/>
            <a:ext cx="6156176" cy="6156176"/>
          </a:xfrm>
        </p:spPr>
      </p:pic>
    </p:spTree>
    <p:extLst>
      <p:ext uri="{BB962C8B-B14F-4D97-AF65-F5344CB8AC3E}">
        <p14:creationId xmlns:p14="http://schemas.microsoft.com/office/powerpoint/2010/main" xmlns="" val="154419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Почему копье и щит — неразлучные друзья и враги?</a:t>
            </a:r>
          </a:p>
        </p:txBody>
      </p:sp>
    </p:spTree>
    <p:extLst>
      <p:ext uri="{BB962C8B-B14F-4D97-AF65-F5344CB8AC3E}">
        <p14:creationId xmlns:p14="http://schemas.microsoft.com/office/powerpoint/2010/main" xmlns="" val="3653802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60648" y="-99392"/>
            <a:ext cx="10974586" cy="6859116"/>
          </a:xfrm>
        </p:spPr>
      </p:pic>
      <p:sp>
        <p:nvSpPr>
          <p:cNvPr id="5" name="Прямоугольник 4"/>
          <p:cNvSpPr/>
          <p:nvPr/>
        </p:nvSpPr>
        <p:spPr>
          <a:xfrm>
            <a:off x="4644008" y="260648"/>
            <a:ext cx="4680520" cy="5688632"/>
          </a:xfrm>
          <a:prstGeom prst="rect">
            <a:avLst/>
          </a:prstGeom>
          <a:solidFill>
            <a:srgbClr val="FFC000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Чьи это слова: «Кто с мечом к нам придет, </a:t>
            </a:r>
            <a:endParaRPr lang="ru-RU" sz="4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от </a:t>
            </a:r>
            <a:r>
              <a:rPr lang="ru-RU" sz="4400" b="1" dirty="0">
                <a:solidFill>
                  <a:schemeClr val="tx1"/>
                </a:solidFill>
              </a:rPr>
              <a:t>меча и погибнет»?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453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4392488" cy="45365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effectLst/>
              </a:rPr>
              <a:t>Почему копье и щит — неразлучные друзья и враги?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351" b="96120" l="9877" r="92240">
                        <a14:foregroundMark x1="65256" y1="65785" x2="65256" y2="657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486492">
            <a:off x="2709224" y="1566224"/>
            <a:ext cx="6156176" cy="6156176"/>
          </a:xfrm>
        </p:spPr>
      </p:pic>
    </p:spTree>
    <p:extLst>
      <p:ext uri="{BB962C8B-B14F-4D97-AF65-F5344CB8AC3E}">
        <p14:creationId xmlns:p14="http://schemas.microsoft.com/office/powerpoint/2010/main" xmlns="" val="287702370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112</Words>
  <Application>Microsoft Office PowerPoint</Application>
  <PresentationFormat>Экран (4:3)</PresentationFormat>
  <Paragraphs>16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Какая страна является родиной пороха? </vt:lpstr>
      <vt:lpstr>Слайд 7</vt:lpstr>
      <vt:lpstr>Слайд 8</vt:lpstr>
      <vt:lpstr>Почему копье и щит — неразлучные друзья и враги?</vt:lpstr>
      <vt:lpstr>Каких вы знаете русских богатырей?</vt:lpstr>
      <vt:lpstr>Как называлось старинное защитное приспособление русского воина, состоящее из железных колец?</vt:lpstr>
      <vt:lpstr>Как называется подросток, изучающий морское дело? </vt:lpstr>
      <vt:lpstr>Как называются наплечные знаки в русской армии и флоте?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Орион111</dc:creator>
  <cp:lastModifiedBy>Пользователь</cp:lastModifiedBy>
  <cp:revision>6</cp:revision>
  <dcterms:created xsi:type="dcterms:W3CDTF">2019-02-22T05:03:57Z</dcterms:created>
  <dcterms:modified xsi:type="dcterms:W3CDTF">2020-04-12T11:35:29Z</dcterms:modified>
</cp:coreProperties>
</file>