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75" r:id="rId4"/>
    <p:sldId id="259" r:id="rId5"/>
    <p:sldId id="279" r:id="rId6"/>
    <p:sldId id="260" r:id="rId7"/>
    <p:sldId id="268" r:id="rId8"/>
    <p:sldId id="276" r:id="rId9"/>
    <p:sldId id="269" r:id="rId10"/>
    <p:sldId id="277" r:id="rId11"/>
    <p:sldId id="261" r:id="rId12"/>
    <p:sldId id="262" r:id="rId13"/>
    <p:sldId id="263" r:id="rId14"/>
    <p:sldId id="264" r:id="rId15"/>
    <p:sldId id="265" r:id="rId16"/>
    <p:sldId id="271" r:id="rId17"/>
    <p:sldId id="272" r:id="rId18"/>
    <p:sldId id="273" r:id="rId19"/>
    <p:sldId id="274" r:id="rId20"/>
    <p:sldId id="26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2348880"/>
            <a:ext cx="4680519" cy="27363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Нетрадиционные техники рисования на уроках изобразительного искусства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начальной школе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661248"/>
            <a:ext cx="6172200" cy="713674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smtClean="0"/>
              <a:t>Подготовила: Самарина Э.Р., </a:t>
            </a:r>
          </a:p>
          <a:p>
            <a:pPr algn="r"/>
            <a:r>
              <a:rPr lang="ru-RU" dirty="0" smtClean="0"/>
              <a:t>преподаватель ГБПОУ УМПК </a:t>
            </a:r>
            <a:endParaRPr lang="ru-RU" dirty="0"/>
          </a:p>
        </p:txBody>
      </p:sp>
      <p:pic>
        <p:nvPicPr>
          <p:cNvPr id="7" name="Picture 7" descr="C:\Users\Анастасия\Pictures\лисы и винегрет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8639"/>
            <a:ext cx="4137231" cy="2811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68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Поль Гоген. 1894г. Пастель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s://dantebea.files.wordpress.com/2017/02/paul-gauguin-the-pony-1902-past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7209383" cy="398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303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ниткография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https://luchik.ru/images/stati/unnamed_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863" y="1372786"/>
            <a:ext cx="4399037" cy="489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://triz-plus.ru/wp-content/uploads/2014/05/%D0%9D%D0%B8%D1%82%D0%BA%D0%BE%D0%B3%D1%80%D0%B0%D1%84%D0%B8%D1%8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8" r="35068"/>
          <a:stretch>
            <a:fillRect/>
          </a:stretch>
        </p:blipFill>
        <p:spPr bwMode="auto">
          <a:xfrm>
            <a:off x="755576" y="2060848"/>
            <a:ext cx="3345287" cy="352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580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мыльными пузырями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https://luchik.ru/images/stati/unnamed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04864"/>
            <a:ext cx="34099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luchik.ru/images/stati/unnamed_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60848"/>
            <a:ext cx="299085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74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ctr"/>
            <a:r>
              <a:rPr lang="ru-RU" b="1" dirty="0" smtClean="0"/>
              <a:t>Рисование отпечатками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zabavnik.club/wp-content/uploads/2018/07/NARISOVAT_OSENNIE_LISTYa_17_231252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748665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82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pPr algn="ctr"/>
            <a:r>
              <a:rPr lang="ru-RU" b="1" dirty="0" smtClean="0"/>
              <a:t>Рисование воском и акварелью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6" descr="http://createartwithme.com/wp-content/uploads/2013/07/IMG_1054-1024x6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6"/>
            <a:ext cx="3168352" cy="47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paint-best.ru/images/b/4/risovanie-babochki-poehtapno_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28800"/>
            <a:ext cx="3397964" cy="453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016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934" y="0"/>
            <a:ext cx="7467600" cy="764704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«сухой» кистью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44007" y="1600200"/>
            <a:ext cx="4079959" cy="4853136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10242" name="Picture 2" descr="https://pp.userapi.com/c543108/v543108737/185ed/pCXEL51TZv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96752"/>
            <a:ext cx="4499992" cy="343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avatars.mds.yandex.net/get-pdb/989459/82ef5c4c-d87a-4c69-931a-7dd3258b6f0b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4019550" cy="512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65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ЛЯКСОГРАФИЯ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0" name="Picture 6" descr="https://luchik.ru/images/stati/unnamed_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802" y="692696"/>
            <a:ext cx="3740943" cy="395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klyksografiy--detym--tehni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428625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886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mbdou59.ucoz.ru/masterim/32ty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048" y="1628800"/>
            <a:ext cx="3810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bdou59.ucoz.ru/masterim/img713r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4706985" cy="340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194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pp.userapi.com/c543107/v543107037/2af3d/QvsD967kn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7022796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893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632848" cy="1143000"/>
          </a:xfrm>
        </p:spPr>
        <p:txBody>
          <a:bodyPr/>
          <a:lstStyle/>
          <a:p>
            <a:r>
              <a:rPr lang="ru-RU" altLang="ru-RU" sz="2800" b="1" i="1" cap="none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Нетрадиционные изобразительные техники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619672" y="1700808"/>
            <a:ext cx="6347048" cy="40324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alt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это использование неспецифических изобразительных инструментов и материалов для стимулирования творческой </a:t>
            </a:r>
            <a:r>
              <a:rPr lang="ru-RU" alt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активности детей</a:t>
            </a:r>
            <a:r>
              <a:rPr lang="ru-RU" alt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alt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9618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467600" cy="648072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Пуантилизм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s://www.maam.ru/upload/blogs/detsad-20107-150919552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1" b="4220"/>
          <a:stretch/>
        </p:blipFill>
        <p:spPr bwMode="auto">
          <a:xfrm>
            <a:off x="539552" y="2564904"/>
            <a:ext cx="5328592" cy="357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ww.maam.ru/upload/blogs/detsad-856300-147726214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08"/>
          <a:stretch/>
        </p:blipFill>
        <p:spPr bwMode="auto">
          <a:xfrm>
            <a:off x="4243685" y="188640"/>
            <a:ext cx="4531145" cy="288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06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7467600" cy="59972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уроков  с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использованием нетрадиционных техник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побуждает детей к творческим поискам и решениям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учит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работать с разнообразным материалом;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 свободно выражать свой замысел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чувство композиции, ритма, колорита 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цветовосприятие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чувство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фактурности и объёмности;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способности, воображение и полёт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фантазии,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художественный вкус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пространственное мышление;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тренирует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мелкую моторику рук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уверенность в своих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силах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воспитывает аккуратность, целеустремленность.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33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467600" cy="100811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Клод Моне.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Пейзаж близ Монте-Карло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xn----gtberfihed.xn--p1ai/images/%D0%9A%D0%B0%D1%80%D1%82%D0%B8%D0%BD%D1%8B%20%D0%9A%D0%BB%D0%BE%D0%B4%20%D0%9C%D0%BE%D0%BD%D0%B5%2010/%D0%9A%D0%B0%D1%80%D1%82%D0%B8%D0%BD%D1%8B%20%D0%9A%D0%BB%D0%BE%D0%B4%D0%B0%20%D0%9C%D0%BE%D0%BD%D0%B5/%D0%9F%D0%B5%D0%B9%D0%B7%D0%B0%D0%B6%20%D0%B1%D0%BB%D0%B8%D0%B7%20%D0%9C%D0%BE%D0%BD%D1%82%D0%B5%D0%BA%D0%B0%D1%80%D0%BB%D0%BE%201883%D0%B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599" y="1412776"/>
            <a:ext cx="5798891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944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56084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Граттаж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4548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 </a:t>
            </a:r>
            <a:r>
              <a:rPr lang="ru-RU" dirty="0">
                <a:solidFill>
                  <a:srgbClr val="4548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dirty="0" err="1">
                <a:solidFill>
                  <a:srgbClr val="4548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граттаж</a:t>
            </a:r>
            <a:r>
              <a:rPr lang="ru-RU" dirty="0">
                <a:solidFill>
                  <a:srgbClr val="4548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произошло от французского «</a:t>
            </a:r>
            <a:r>
              <a:rPr lang="ru-RU" dirty="0" err="1">
                <a:solidFill>
                  <a:srgbClr val="4548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gratter</a:t>
            </a:r>
            <a:r>
              <a:rPr lang="ru-RU" dirty="0">
                <a:solidFill>
                  <a:srgbClr val="4548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(скрести, царапать). 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4" descr="C:\Users\Анастасия\Pictures\лисы и винегрет\10805699_399076436921124_7174221870506169067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5617090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66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746760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КНИЖНАЯ  ГРАФИКА</a:t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МСТИСЛАВА ВАЛЕРЬЯНОВИЧА ДОБУЖИНСКОГО 1922г.</a:t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Ф.М.Достоевский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«Белые ночи»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avatars.mds.yandex.net/get-pdb/38069/93ee812a-80e4-4460-950c-2196b83b08e8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16832"/>
            <a:ext cx="5715000" cy="469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776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46760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/>
              <a:t>Фроттаж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Слово «</a:t>
            </a:r>
            <a:r>
              <a:rPr lang="ru-RU" dirty="0" err="1" smtClean="0"/>
              <a:t>фроттаж</a:t>
            </a:r>
            <a:r>
              <a:rPr lang="ru-RU" dirty="0" smtClean="0"/>
              <a:t>» </a:t>
            </a:r>
            <a:r>
              <a:rPr lang="ru-RU" dirty="0" smtClean="0">
                <a:solidFill>
                  <a:srgbClr val="45484D"/>
                </a:solidFill>
                <a:latin typeface="Open_Sans"/>
              </a:rPr>
              <a:t>происходит </a:t>
            </a:r>
            <a:r>
              <a:rPr lang="ru-RU" dirty="0">
                <a:solidFill>
                  <a:srgbClr val="45484D"/>
                </a:solidFill>
                <a:latin typeface="Open_Sans"/>
              </a:rPr>
              <a:t>от французского слова «</a:t>
            </a:r>
            <a:r>
              <a:rPr lang="ru-RU" dirty="0" err="1">
                <a:solidFill>
                  <a:srgbClr val="45484D"/>
                </a:solidFill>
                <a:latin typeface="Open_Sans"/>
              </a:rPr>
              <a:t>frottage</a:t>
            </a:r>
            <a:r>
              <a:rPr lang="ru-RU" dirty="0">
                <a:solidFill>
                  <a:srgbClr val="45484D"/>
                </a:solidFill>
                <a:latin typeface="Open_Sans"/>
              </a:rPr>
              <a:t>» (натирание).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https://luchik.ru/images/stati/unnamed_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8" y="1844824"/>
            <a:ext cx="3168352" cy="298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avatars.mds.yandex.net/get-pdb/875592/fab5d040-2805-430c-954b-36a981eb09ec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381" y="2780928"/>
            <a:ext cx="4769273" cy="326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94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pPr algn="ctr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Набрызг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Анастасия\Pictures\лисы и винегрет\рисование-свечо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484784"/>
            <a:ext cx="3471863" cy="445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Анастасия\Pictures\лисы и винегрет\p99_babochki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414" y="2060848"/>
            <a:ext cx="4454681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481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 </a:t>
            </a:r>
            <a:r>
              <a:rPr lang="ru-RU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Хуа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Тунан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Уличное 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искусство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Брызги 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граффити</a:t>
            </a:r>
            <a:endParaRPr lang="ru-RU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Шедевр разностороннего художника, в мире уличного искусства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453650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.pinimg.com/736x/e4/0c/5a/e40c5ab85d703cefe4aa8a6cb2e78249--paintings-tumblr-splatter-a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56792"/>
            <a:ext cx="3251798" cy="494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426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Монотипия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3" descr="C:\Users\Анастасия\Pictures\лисы и винегрет\post-864352-12780753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5092700" cy="454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Users\Анастасия\Pictures\лисы и винегрет\post-87709-12780502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45024"/>
            <a:ext cx="4007086" cy="2794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405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300</TotalTime>
  <Words>143</Words>
  <Application>Microsoft Office PowerPoint</Application>
  <PresentationFormat>Экран (4:3)</PresentationFormat>
  <Paragraphs>41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Эркер</vt:lpstr>
      <vt:lpstr>Нетрадиционные техники рисования на уроках изобразительного искусства  в начальной школе </vt:lpstr>
      <vt:lpstr>      Пуантилизм </vt:lpstr>
      <vt:lpstr>Клод Моне. Пейзаж близ Монте-Карло</vt:lpstr>
      <vt:lpstr>Граттаж Слово “граттаж” произошло от французского «gratter» (скрести, царапать). </vt:lpstr>
      <vt:lpstr>КНИЖНАЯ  ГРАФИКА  МСТИСЛАВА ВАЛЕРЬЯНОВИЧА ДОБУЖИНСКОГО 1922г. Ф.М.Достоевский «Белые ночи»</vt:lpstr>
      <vt:lpstr>Фроттаж Слово «фроттаж» происходит от французского слова «frottage» (натирание).</vt:lpstr>
      <vt:lpstr>Набрызг</vt:lpstr>
      <vt:lpstr> Хуа Тунан. Уличное искусство. Брызги и граффити</vt:lpstr>
      <vt:lpstr>Монотипия</vt:lpstr>
      <vt:lpstr>Поль Гоген. 1894г. Пастель</vt:lpstr>
      <vt:lpstr>ниткография</vt:lpstr>
      <vt:lpstr>Рисование мыльными пузырями</vt:lpstr>
      <vt:lpstr>Рисование отпечатками</vt:lpstr>
      <vt:lpstr>Рисование воском и акварелью</vt:lpstr>
      <vt:lpstr>Рисование «сухой» кистью</vt:lpstr>
      <vt:lpstr>КЛЯКСОГРАФИЯ</vt:lpstr>
      <vt:lpstr>Презентация PowerPoint</vt:lpstr>
      <vt:lpstr>Презентация PowerPoint</vt:lpstr>
      <vt:lpstr>Нетрадиционные изобразительные техники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Нетрадиционные техники изображения</dc:title>
  <dc:creator>User</dc:creator>
  <cp:lastModifiedBy>User</cp:lastModifiedBy>
  <cp:revision>22</cp:revision>
  <dcterms:created xsi:type="dcterms:W3CDTF">2019-02-02T16:01:22Z</dcterms:created>
  <dcterms:modified xsi:type="dcterms:W3CDTF">2020-02-06T17:19:18Z</dcterms:modified>
</cp:coreProperties>
</file>