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3" r:id="rId7"/>
    <p:sldId id="268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4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6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9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8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9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2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9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9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9DA3-88E4-487D-834E-5F0BEC1F0E25}" type="datetimeFigureOut">
              <a:rPr lang="ru-RU" smtClean="0"/>
              <a:pPr/>
              <a:t>пн 13.04.20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E1BB-4FE4-47BD-8FBD-4BC9DCD56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3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24" y="1122362"/>
            <a:ext cx="11122701" cy="3449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«Использование проблемных игровых ситуаций в развитии творческого мышления детей дошкольного возраста»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8062" y="4790940"/>
            <a:ext cx="5889938" cy="466859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Батурина Ольга Викторовна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7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89" y="913909"/>
            <a:ext cx="4198513" cy="3104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17279"/>
          <a:stretch/>
        </p:blipFill>
        <p:spPr>
          <a:xfrm>
            <a:off x="5696487" y="3085697"/>
            <a:ext cx="4385040" cy="2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6636"/>
          </a:xfrm>
        </p:spPr>
      </p:pic>
    </p:spTree>
    <p:extLst>
      <p:ext uri="{BB962C8B-B14F-4D97-AF65-F5344CB8AC3E}">
        <p14:creationId xmlns:p14="http://schemas.microsoft.com/office/powerpoint/2010/main" val="2624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3554"/>
            <a:ext cx="10515600" cy="265332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«Мышление обычно начинается с проблемы или вопроса, с противоречия. Проблемной ситуацией определяется вовлечение личности в мыслительный процесс»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61397"/>
            <a:ext cx="10515600" cy="47651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Сергей Леонидович Рубинштейн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3"/>
          <a:stretch/>
        </p:blipFill>
        <p:spPr>
          <a:xfrm>
            <a:off x="0" y="0"/>
            <a:ext cx="12192000" cy="6853818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145471"/>
            <a:ext cx="9348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- реальное затруднение на пути к достижению и выполнению какой-либо деятельности. 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614" y="0"/>
            <a:ext cx="13402614" cy="7254026"/>
          </a:xfrm>
        </p:spPr>
      </p:pic>
      <p:sp>
        <p:nvSpPr>
          <p:cNvPr id="5" name="Прямоугольник 4"/>
          <p:cNvSpPr/>
          <p:nvPr/>
        </p:nvSpPr>
        <p:spPr>
          <a:xfrm>
            <a:off x="682581" y="-85636"/>
            <a:ext cx="6800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338" y="802709"/>
            <a:ext cx="7824717" cy="5718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30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56"/>
            <a:ext cx="12093262" cy="6771068"/>
          </a:xfrm>
        </p:spPr>
      </p:pic>
      <p:sp>
        <p:nvSpPr>
          <p:cNvPr id="9" name="Прямоугольник 8"/>
          <p:cNvSpPr/>
          <p:nvPr/>
        </p:nvSpPr>
        <p:spPr>
          <a:xfrm>
            <a:off x="838199" y="794479"/>
            <a:ext cx="105156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технологии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 в игровую ситуацию (педагог создает проблемную ситуацию).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Мотивационная игра (ребенок принимает проблемную ситуацию).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Затруднение в игровой ситуации (вместе выявляют проблему).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Поиск выхода из затруднения в игровой ситуации (ребенок осуществляет самостоятельный поиск «нового», педагог управляет поисковой деятельностью).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Самостоятельное применение «нового».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Итог занятия (обсуждение результатов).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Повторение и развивающие задания.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7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61532" y="-2661530"/>
            <a:ext cx="6868937" cy="121920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/>
          <a:stretch/>
        </p:blipFill>
        <p:spPr>
          <a:xfrm rot="16200000">
            <a:off x="968323" y="1339994"/>
            <a:ext cx="5159275" cy="4007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8564" y="1563848"/>
            <a:ext cx="5159275" cy="3560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80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3079" y="-2409156"/>
            <a:ext cx="6544077" cy="119902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/>
          <a:stretch/>
        </p:blipFill>
        <p:spPr>
          <a:xfrm>
            <a:off x="906150" y="2244653"/>
            <a:ext cx="4765183" cy="3423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>
          <a:xfrm>
            <a:off x="6096000" y="1127918"/>
            <a:ext cx="4833133" cy="2310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32190"/>
            <a:ext cx="3613913" cy="2399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996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26" y="1932072"/>
            <a:ext cx="4768646" cy="300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3480" y="2031522"/>
            <a:ext cx="4554320" cy="2807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/>
          <a:stretch/>
        </p:blipFill>
        <p:spPr>
          <a:xfrm rot="10800000">
            <a:off x="3899722" y="1690688"/>
            <a:ext cx="4717195" cy="360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13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318"/>
            <a:ext cx="12192000" cy="6877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7735" y="597279"/>
            <a:ext cx="5499533" cy="35754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30973" y="3419341"/>
            <a:ext cx="5743977" cy="3230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735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127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  «Использование проблемных игровых ситуаций в развитии творческого мышления детей дошкольного возраста» </vt:lpstr>
      <vt:lpstr>«Мышление обычно начинается с проблемы или вопроса, с противоречия. Проблемной ситуацией определяется вовлечение личности в мыслительный процесс»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20</cp:revision>
  <dcterms:created xsi:type="dcterms:W3CDTF">2018-11-24T10:23:16Z</dcterms:created>
  <dcterms:modified xsi:type="dcterms:W3CDTF">2020-04-13T06:07:40Z</dcterms:modified>
</cp:coreProperties>
</file>