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67" r:id="rId6"/>
    <p:sldId id="259" r:id="rId7"/>
    <p:sldId id="260" r:id="rId8"/>
    <p:sldId id="261" r:id="rId9"/>
    <p:sldId id="263" r:id="rId10"/>
    <p:sldId id="264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DEA0-E3E7-4FDB-9070-26B658FFBFE5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462EA-B757-42B3-B980-586E41659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5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62EA-B757-42B3-B980-586E416591C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58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62EA-B757-42B3-B980-586E416591C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965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97408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Дидактическое игровое пособие 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«Многофункциональная ширма -  как элемент предметно-пространственной развивающей среды в ДОО»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293096"/>
            <a:ext cx="2160240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Автор   :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Штепа И.А.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76470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Муниципальное автономное образовательное учреждение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«Детский сад №45» г. Сыктывкара 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5805264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Monotype Corsiva" pitchFamily="66" charset="0"/>
                <a:cs typeface="Times New Roman" pitchFamily="18" charset="0"/>
              </a:rPr>
              <a:t>Сыктывкар 2020</a:t>
            </a:r>
            <a:endParaRPr lang="ru-RU" sz="16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Сюжетно – ролевая игра «</a:t>
            </a:r>
            <a:r>
              <a:rPr lang="ru-RU" sz="3200" b="1" u="sng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Больница»</a:t>
            </a:r>
          </a:p>
        </p:txBody>
      </p:sp>
      <p:pic>
        <p:nvPicPr>
          <p:cNvPr id="5" name="Рисунок 4" descr="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484784"/>
            <a:ext cx="6336704" cy="4608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Сюжетно – ролевая игра «</a:t>
            </a:r>
            <a:r>
              <a:rPr lang="ru-RU" sz="3200" b="1" u="sng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Салон красоты»</a:t>
            </a:r>
          </a:p>
        </p:txBody>
      </p:sp>
      <p:pic>
        <p:nvPicPr>
          <p:cNvPr id="4" name="Рисунок 3" descr="i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484784"/>
            <a:ext cx="3168352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71600" y="1484784"/>
            <a:ext cx="3456384" cy="4852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Любимая игра девочек «Салон красоты» имеет дидактическую направленность.  Здесь можно провести дидактические игры «Сделай прическу» , «Заплети косичку», «Одень куклу».  В кармашках расположены различные резинки, заколки , украшения для причесок; одежда для куклы на крючках и липучках. На полотне пришиты кармашки в которых размещаются различные парикмахерские инструменты фен, расческа и др. 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005064"/>
            <a:ext cx="2688299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24744"/>
            <a:ext cx="7056784" cy="4433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Times New Roman" panose="02020603050405020304" pitchFamily="18" charset="0"/>
              </a:rPr>
              <a:t>Заключение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  <a:latin typeface="Monotype Corsiva" pitchFamily="66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Times New Roman" panose="02020603050405020304" pitchFamily="18" charset="0"/>
              </a:rPr>
              <a:t>Таким образом, содержание игрового пособия «Многофункциональная ширма»  обеспечивает развитие игровой деятельности детей дошкольного возраста, их личности, развитие всех психических процессов.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Игровое пособие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даёт возможность творческой реализации замыслов детей, 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 воспитания  доброжелательных отношений между детьми,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формирует произвольное  поведение детей, их социализацию.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39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852936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  <a:endParaRPr lang="ru-RU" sz="5400" u="sng" dirty="0" smtClean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96753"/>
            <a:ext cx="7704856" cy="439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В основе Федерального государственного образовательного стандарта дошкольного образования заложен один из основных принципов дошкольного образования: «Реализация Программы в формах, специфических для детей данной возрастной группы, прежде всего в форме игры, в форме творческой активности, обеспечивающей художественно-эстетическое развитие ребенка».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Развивающая предметно-пространственная среда должна быть содержательно-насыщенной, трансформируемой, полифункциональной, вариативной, доступной и безопасной.</a:t>
            </a:r>
          </a:p>
          <a:p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9552" y="505853"/>
            <a:ext cx="7848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Актуальность </a:t>
            </a:r>
            <a:r>
              <a:rPr kumimoji="0" lang="ru-RU" sz="32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пособия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980728"/>
            <a:ext cx="35283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современном детском саду предметно развивающая среда невозможна без </a:t>
            </a:r>
            <a:r>
              <a:rPr lang="ru-RU" sz="2000" b="1" u="sng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многофункциональных ширм.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Разнообразие предметной среды должно быть интересным и иметь свободный доступ детей к игрушкам и играм. Именно поэтому приходиться придумывать всё новые и новые варианты для игр. Чтобы предметно пространственная среда могла легко меняться и перевоплощаться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я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создала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своей группе вот такой вариант </a:t>
            </a:r>
            <a:r>
              <a:rPr lang="ru-RU" sz="2000" b="1" u="sng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ширмы.</a:t>
            </a:r>
          </a:p>
          <a:p>
            <a:pPr algn="ctr"/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9" name="Рисунок 8" descr="IMG_20160410_173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8159" y="977156"/>
            <a:ext cx="3013764" cy="22603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IMG_20160410_174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501008"/>
            <a:ext cx="3024336" cy="2268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6096" y="692696"/>
            <a:ext cx="30963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Новизна игрового пособия «Многофункциональная ширма» заключается в том, что она обладает широкими возможностями, многофункциональна в использовании, имеет возможность применения несколькими детьми одновременно. Кроме того, ширма трансформируема и легко переносится в любой уголок групповой комнаты. Боковины ширмы можно расположить под разными углами, но это лишь иллюзия перегородки, нежесткое разделение пространства.</a:t>
            </a:r>
          </a:p>
          <a:p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DSC06840.JPG"/>
          <p:cNvPicPr>
            <a:picLocks noChangeAspect="1"/>
          </p:cNvPicPr>
          <p:nvPr/>
        </p:nvPicPr>
        <p:blipFill>
          <a:blip r:embed="rId3" cstate="print"/>
          <a:srcRect t="15556" b="2222"/>
          <a:stretch>
            <a:fillRect/>
          </a:stretch>
        </p:blipFill>
        <p:spPr>
          <a:xfrm>
            <a:off x="683568" y="1614398"/>
            <a:ext cx="4536504" cy="33267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20688"/>
            <a:ext cx="72008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Техническая характеристика</a:t>
            </a:r>
          </a:p>
          <a:p>
            <a:pPr algn="ctr"/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Основа ширмы изготовлена из полипропиленовых труб. К рамам крепятся полотнища из ткани и шторки, они являются двухсторонними и съемными, т. к. закрепляются на тесьму-липучку, что позволяет быстро и легко снять или закрепить полотна.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Имеются дополнительные элементы к сюжетно-ролевым играм , которые крепятся также на тесьму-липучку к полотнам ширмы.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создании ширмы  используются простейшие материалы: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ткани разной текстуры;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фетр;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липучки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268761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Многофункциональная ширма предназначена для развития сюжетно-ролевых игр для детей 4-7 лет.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Данная ширма состоит из 5-х игровых зон :  салон красоты, больница, магазин, заправка, автосервис. Ширму легко сложить для компактного хранения и удобного перемещения. Играть в такой развивающей зоне может вся группа. Ширма соответствует требованиям безопасности, накидки для ширмы крепятся на липучки и легко снимаются для стирки, могут меняться на другую тематику. Накидки имеют съемные детали, что представляет интерес у детей в процессе игры. Ширма являются безопасной, так как изготовлены из пластмассовых трубок. По желанию детей переместить ширму можно в любой уголок группы. Ширма является средством формирования и развития игровых умений, развития фантазии и воображения у детей дошкольного возраста.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Ширму можно так же использовать для сенсорного развития детей и для развития мелкой моторики рук.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06640" y="723256"/>
            <a:ext cx="6848350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Рекомендации по использованию </a:t>
            </a:r>
            <a:r>
              <a:rPr kumimoji="0" lang="ru-RU" sz="3200" b="1" i="0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пособия:</a:t>
            </a:r>
            <a:endParaRPr kumimoji="0" lang="ru-RU" sz="3200" b="1" i="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92696"/>
            <a:ext cx="7848872" cy="627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Цель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игрового пособия:</a:t>
            </a:r>
            <a:endParaRPr lang="ru-RU" sz="32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Создание условий для самостоятельной игровой деятельности </a:t>
            </a:r>
            <a:r>
              <a:rPr lang="ru-RU" sz="24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(развития сюжетно-ролевой игры)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 детей дошкольного возраста.</a:t>
            </a:r>
            <a:endParaRPr lang="ru-RU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Задачи: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1. Способствовать обогащению самостоятельного игрового опыта детей.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2. Развивать все компоненты детской игры: обогащение игровых действий, тематики и сюжетов игр, умение устанавливать ролевые отношения, вести ролевой диалог, создавать ролевую обстановку, используя для этого, реальные предметы и их заместители, действовать в реальной и воображаемой игровой ситуации.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 3.Воспитывать доброжелательные отношения между детьми в игре. 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Сюжетно – ролевая игра «</a:t>
            </a:r>
            <a:r>
              <a:rPr lang="ru-RU" sz="3200" b="1" u="sng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Автосервис», «Заправка»</a:t>
            </a: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988840"/>
            <a:ext cx="4608512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1560" y="1628800"/>
            <a:ext cx="2880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Все любимые мальчиками предметы легко крепятся и кладутся в карманы. В них также легко размещаются плотницкие и столярные инструменты: ножовка, молоток, отвертка и др. 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Сюжетно – ролевая игра «</a:t>
            </a:r>
            <a:r>
              <a:rPr lang="ru-RU" sz="3200" b="1" u="sng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Магазин»</a:t>
            </a:r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916832"/>
            <a:ext cx="4536504" cy="3402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27584" y="2060848"/>
            <a:ext cx="28083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Ширма дополнена карманами, для  размещения картинок с продуктами питания и бытовой химии. Так же имеются кармашки для денежной валюты.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335</Words>
  <Application>Microsoft Office PowerPoint</Application>
  <PresentationFormat>Экран (4:3)</PresentationFormat>
  <Paragraphs>54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Дидактическое игровое пособие  «Многофункциональная ширма -  как элемент предметно-пространственной развивающей среды в ДОО»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Пользователь</cp:lastModifiedBy>
  <cp:revision>36</cp:revision>
  <dcterms:created xsi:type="dcterms:W3CDTF">2020-02-19T17:37:57Z</dcterms:created>
  <dcterms:modified xsi:type="dcterms:W3CDTF">2020-04-14T08:50:42Z</dcterms:modified>
</cp:coreProperties>
</file>