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7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2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7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2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2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9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6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9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CF4C-0F03-4BF8-847D-BECE4FD06F04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41498-D251-4545-BC16-56702390C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47637"/>
            <a:ext cx="12001499" cy="6020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74699" y="147637"/>
            <a:ext cx="12191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ЛЭПБУК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«РАДУГА   ДРУЖБЫ»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2539215"/>
            <a:ext cx="3382962" cy="4403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686925"/>
            <a:ext cx="4268787" cy="4171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4186374"/>
            <a:ext cx="2578100" cy="2713994"/>
          </a:xfrm>
          <a:prstGeom prst="rect">
            <a:avLst/>
          </a:prstGeom>
        </p:spPr>
      </p:pic>
      <p:pic>
        <p:nvPicPr>
          <p:cNvPr id="11" name="ulyb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4144" y="6167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342900"/>
            <a:ext cx="5740400" cy="382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2895600"/>
            <a:ext cx="4533900" cy="371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9" y="582672"/>
            <a:ext cx="62357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советуем дружить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дружбой этой дорожить!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запомните, друзья,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дружбы жить никак нельзя!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394" y="3879850"/>
            <a:ext cx="3588678" cy="2882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0103758"/>
      </p:ext>
    </p:extLst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14300"/>
            <a:ext cx="5638800" cy="4229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4565558"/>
            <a:ext cx="2908301" cy="2056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1" y="4338638"/>
            <a:ext cx="3365500" cy="2524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587" y="667846"/>
            <a:ext cx="2257679" cy="317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39" y="114300"/>
            <a:ext cx="3098800" cy="2324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814" y="1458607"/>
            <a:ext cx="2476077" cy="2606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56" y="3607303"/>
            <a:ext cx="4063999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00" y="139700"/>
            <a:ext cx="4521200" cy="4346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317500"/>
            <a:ext cx="6477000" cy="622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6" y="4625645"/>
            <a:ext cx="2986929" cy="1990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81" y="4453511"/>
            <a:ext cx="2882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01600"/>
            <a:ext cx="7086600" cy="6654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39" y="334264"/>
            <a:ext cx="4312920" cy="2709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999" y="3455543"/>
            <a:ext cx="3987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7669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196850"/>
            <a:ext cx="6108700" cy="646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040" y="169731"/>
            <a:ext cx="4352313" cy="4644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720" y="4895850"/>
            <a:ext cx="3229500" cy="1765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720" y="4841611"/>
            <a:ext cx="26797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7457"/>
      </p:ext>
    </p:extLst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"/>
            <a:ext cx="12001499" cy="6777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27854" y="66895"/>
            <a:ext cx="12191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</a:t>
            </a:r>
          </a:p>
          <a:p>
            <a:pPr algn="just"/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ВНИМАНИЕ!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0" y="2539215"/>
            <a:ext cx="3382962" cy="4403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2686925"/>
            <a:ext cx="4268787" cy="4171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4186374"/>
            <a:ext cx="2578100" cy="2713994"/>
          </a:xfrm>
          <a:prstGeom prst="rect">
            <a:avLst/>
          </a:prstGeom>
        </p:spPr>
      </p:pic>
      <p:pic>
        <p:nvPicPr>
          <p:cNvPr id="11" name="ulybk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4144" y="6167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</Words>
  <Application>Microsoft Office PowerPoint</Application>
  <PresentationFormat>Широкоэкранный</PresentationFormat>
  <Paragraphs>9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7</cp:revision>
  <dcterms:created xsi:type="dcterms:W3CDTF">2020-04-11T05:05:26Z</dcterms:created>
  <dcterms:modified xsi:type="dcterms:W3CDTF">2020-04-11T06:36:01Z</dcterms:modified>
</cp:coreProperties>
</file>