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063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898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402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167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053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790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689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52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171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338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666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0F89-CA43-4713-B162-69D2CEEC956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1D69-37E3-4E0B-9BC4-3D671099B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5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Методы изучения природы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5" y="3861048"/>
            <a:ext cx="374871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798035" cy="186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41" y="3486933"/>
            <a:ext cx="3940696" cy="28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489"/>
            <a:ext cx="3672408" cy="229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8019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основными методами изучения природы.</a:t>
            </a:r>
          </a:p>
          <a:p>
            <a:r>
              <a:rPr lang="ru-RU" dirty="0" smtClean="0"/>
              <a:t>Развивать умение самостоятельно изучать природу при помощи различных методов.</a:t>
            </a:r>
          </a:p>
          <a:p>
            <a:r>
              <a:rPr lang="ru-RU" dirty="0" smtClean="0"/>
              <a:t>Прививать любовь к природе.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320" y="7317432"/>
            <a:ext cx="2767383" cy="18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5322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Методы изучения природы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Наблюдение </a:t>
            </a: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7030A0"/>
                </a:solidFill>
              </a:rPr>
              <a:t>Эксперимент</a:t>
            </a: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7030A0"/>
                </a:solidFill>
              </a:rPr>
              <a:t>Измерение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943987">
            <a:off x="1835696" y="1628800"/>
            <a:ext cx="57606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1580955"/>
            <a:ext cx="648072" cy="1463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890105">
            <a:off x="6804248" y="1580955"/>
            <a:ext cx="576064" cy="1271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5" y="3963152"/>
            <a:ext cx="2256927" cy="225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4000"/>
            <a:ext cx="3060340" cy="172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39" y="4126555"/>
            <a:ext cx="2738909" cy="193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399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Наблюдение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метод, использующий целенаправленное восприятие исследователем того или иного процесса. </a:t>
            </a: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6" y="3203790"/>
            <a:ext cx="3325049" cy="270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320480" cy="22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848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Эксперимент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метод познания, при помощи которого в контролируемых и управляемых условиях исследуются явления действительности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744416" cy="256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87883"/>
            <a:ext cx="202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778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Измерение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5"/>
            <a:ext cx="828092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это определение количественных значений тех или иных признаков изучаемого объекта или явления с помощью специальных технических устройств.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" y="3919518"/>
            <a:ext cx="4621595" cy="25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93" y="3573016"/>
            <a:ext cx="4310771" cy="30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7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Домашнее задание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-изучить с.17-19 в учебнике;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-подготовить сообщение об одном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 методов изучения природы.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4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97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Методы изучения природы</vt:lpstr>
      <vt:lpstr>Задачи урока</vt:lpstr>
      <vt:lpstr>Методы изучения природы</vt:lpstr>
      <vt:lpstr>Наблюдение</vt:lpstr>
      <vt:lpstr>Эксперимент</vt:lpstr>
      <vt:lpstr>Измерение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2019-06-19T12:40:22Z</dcterms:created>
  <dcterms:modified xsi:type="dcterms:W3CDTF">2019-06-19T13:30:37Z</dcterms:modified>
</cp:coreProperties>
</file>