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0" r:id="rId5"/>
    <p:sldId id="261" r:id="rId6"/>
    <p:sldId id="262" r:id="rId7"/>
    <p:sldId id="265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0" d="100"/>
          <a:sy n="50" d="100"/>
        </p:scale>
        <p:origin x="60" y="24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FB08-2999-4424-92E6-2020450D34F7}" type="datetimeFigureOut">
              <a:rPr lang="ru-RU" smtClean="0"/>
              <a:t>пн 09.03.20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9EF1-AC11-49D0-8A74-70662B843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494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FB08-2999-4424-92E6-2020450D34F7}" type="datetimeFigureOut">
              <a:rPr lang="ru-RU" smtClean="0"/>
              <a:t>пн 09.03.20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9EF1-AC11-49D0-8A74-70662B843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285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FB08-2999-4424-92E6-2020450D34F7}" type="datetimeFigureOut">
              <a:rPr lang="ru-RU" smtClean="0"/>
              <a:t>пн 09.03.20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9EF1-AC11-49D0-8A74-70662B843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12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FB08-2999-4424-92E6-2020450D34F7}" type="datetimeFigureOut">
              <a:rPr lang="ru-RU" smtClean="0"/>
              <a:t>пн 09.03.20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9EF1-AC11-49D0-8A74-70662B843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479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FB08-2999-4424-92E6-2020450D34F7}" type="datetimeFigureOut">
              <a:rPr lang="ru-RU" smtClean="0"/>
              <a:t>пн 09.03.20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9EF1-AC11-49D0-8A74-70662B843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201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FB08-2999-4424-92E6-2020450D34F7}" type="datetimeFigureOut">
              <a:rPr lang="ru-RU" smtClean="0"/>
              <a:t>пн 09.03.20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9EF1-AC11-49D0-8A74-70662B843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701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FB08-2999-4424-92E6-2020450D34F7}" type="datetimeFigureOut">
              <a:rPr lang="ru-RU" smtClean="0"/>
              <a:t>пн 09.03.20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9EF1-AC11-49D0-8A74-70662B843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96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FB08-2999-4424-92E6-2020450D34F7}" type="datetimeFigureOut">
              <a:rPr lang="ru-RU" smtClean="0"/>
              <a:t>пн 09.03.20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9EF1-AC11-49D0-8A74-70662B843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33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FB08-2999-4424-92E6-2020450D34F7}" type="datetimeFigureOut">
              <a:rPr lang="ru-RU" smtClean="0"/>
              <a:t>пн 09.03.20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9EF1-AC11-49D0-8A74-70662B843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303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FB08-2999-4424-92E6-2020450D34F7}" type="datetimeFigureOut">
              <a:rPr lang="ru-RU" smtClean="0"/>
              <a:t>пн 09.03.20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9EF1-AC11-49D0-8A74-70662B843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789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FB08-2999-4424-92E6-2020450D34F7}" type="datetimeFigureOut">
              <a:rPr lang="ru-RU" smtClean="0"/>
              <a:t>пн 09.03.20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9EF1-AC11-49D0-8A74-70662B843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311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7FB08-2999-4424-92E6-2020450D34F7}" type="datetimeFigureOut">
              <a:rPr lang="ru-RU" smtClean="0"/>
              <a:t>пн 09.03.20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49EF1-AC11-49D0-8A74-70662B843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87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1.wdp"/><Relationship Id="rId3" Type="http://schemas.openxmlformats.org/officeDocument/2006/relationships/image" Target="../media/image10.png"/><Relationship Id="rId7" Type="http://schemas.microsoft.com/office/2007/relationships/hdphoto" Target="../media/hdphoto8.wdp"/><Relationship Id="rId12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9.wdp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6.wdp"/><Relationship Id="rId18" Type="http://schemas.openxmlformats.org/officeDocument/2006/relationships/image" Target="../media/image24.png"/><Relationship Id="rId3" Type="http://schemas.openxmlformats.org/officeDocument/2006/relationships/image" Target="../media/image6.png"/><Relationship Id="rId21" Type="http://schemas.openxmlformats.org/officeDocument/2006/relationships/image" Target="../media/image26.jpeg"/><Relationship Id="rId7" Type="http://schemas.microsoft.com/office/2007/relationships/hdphoto" Target="../media/hdphoto13.wdp"/><Relationship Id="rId12" Type="http://schemas.openxmlformats.org/officeDocument/2006/relationships/image" Target="../media/image21.png"/><Relationship Id="rId17" Type="http://schemas.microsoft.com/office/2007/relationships/hdphoto" Target="../media/hdphoto18.wdp"/><Relationship Id="rId2" Type="http://schemas.openxmlformats.org/officeDocument/2006/relationships/image" Target="../media/image2.jpeg"/><Relationship Id="rId16" Type="http://schemas.openxmlformats.org/officeDocument/2006/relationships/image" Target="../media/image23.png"/><Relationship Id="rId20" Type="http://schemas.microsoft.com/office/2007/relationships/hdphoto" Target="../media/hdphoto1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5.wdp"/><Relationship Id="rId5" Type="http://schemas.openxmlformats.org/officeDocument/2006/relationships/image" Target="../media/image17.png"/><Relationship Id="rId15" Type="http://schemas.microsoft.com/office/2007/relationships/hdphoto" Target="../media/hdphoto17.wdp"/><Relationship Id="rId10" Type="http://schemas.openxmlformats.org/officeDocument/2006/relationships/image" Target="../media/image20.png"/><Relationship Id="rId19" Type="http://schemas.openxmlformats.org/officeDocument/2006/relationships/image" Target="../media/image25.png"/><Relationship Id="rId4" Type="http://schemas.microsoft.com/office/2007/relationships/hdphoto" Target="../media/hdphoto4.wdp"/><Relationship Id="rId9" Type="http://schemas.microsoft.com/office/2007/relationships/hdphoto" Target="../media/hdphoto14.wdp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microsoft.com/office/2007/relationships/hdphoto" Target="../media/hdphoto5.wdp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ds02.infourok.ru/uploads/ex/0168/00004f87-5054c1d4/img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7"/>
          <a:stretch/>
        </p:blipFill>
        <p:spPr bwMode="auto">
          <a:xfrm>
            <a:off x="703984" y="153158"/>
            <a:ext cx="10784032" cy="6603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11270242" y="6110175"/>
            <a:ext cx="669348" cy="646331"/>
          </a:xfrm>
          <a:prstGeom prst="actionButtonForwardNex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2649748"/>
            <a:ext cx="6096000" cy="14425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Математика с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героями сказки теремок»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детей старшего дошкольного 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87919" y="47812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Муниципальное бюджетное дошкольное образовательное</a:t>
            </a:r>
          </a:p>
          <a:p>
            <a:r>
              <a:rPr lang="ru-RU" b="1" dirty="0"/>
              <a:t> учреждение  «</a:t>
            </a:r>
            <a:r>
              <a:rPr lang="ru-RU" b="1" dirty="0" err="1"/>
              <a:t>Дебесский</a:t>
            </a:r>
            <a:r>
              <a:rPr lang="ru-RU" b="1" dirty="0"/>
              <a:t> детский сад №2»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06450" y="59252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Выполнила: воспитатель </a:t>
            </a:r>
          </a:p>
          <a:p>
            <a:r>
              <a:rPr lang="ru-RU" b="1" dirty="0" err="1"/>
              <a:t>Кардапольцева</a:t>
            </a:r>
            <a:r>
              <a:rPr lang="ru-RU" b="1" dirty="0"/>
              <a:t>  Е.В</a:t>
            </a:r>
          </a:p>
        </p:txBody>
      </p:sp>
      <p:sp>
        <p:nvSpPr>
          <p:cNvPr id="6" name="Управляющая кнопка: документ 5">
            <a:hlinkClick r:id="" action="ppaction://hlinkshowjump?jump=endshow" highlightClick="1"/>
          </p:cNvPr>
          <p:cNvSpPr/>
          <p:nvPr/>
        </p:nvSpPr>
        <p:spPr>
          <a:xfrm>
            <a:off x="128329" y="6110175"/>
            <a:ext cx="631768" cy="601841"/>
          </a:xfrm>
          <a:prstGeom prst="actionButtonDocumen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5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https://avatars.mds.yandex.net/get-pdb/1927216/45656fd3-92fb-4cc9-9baa-45f108721c9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" y="0"/>
            <a:ext cx="12095018" cy="686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m0-tub-ru.yandex.net/i?id=65e2b56b4e884991fef7d6c3d53f1b1f-sr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4" y="2316531"/>
            <a:ext cx="3149629" cy="417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i.pinimg.com/736x/ba/1b/36/ba1b3659efac162f841505c89be439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155" y="692728"/>
            <a:ext cx="5398063" cy="476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0-tub-ru.yandex.net/i?id=665c1e8cbab8ede8dc60387c3604161c-l&amp;n=1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8899" y="2801513"/>
            <a:ext cx="3158256" cy="351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0.static1-sima-land.com/items/2843164/0/700-nw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682" y="3203412"/>
            <a:ext cx="3112234" cy="311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236x/7e/b2/86/7eb28697ce0b6ca0cc59f8412f903e4e--easter-bunny-easter-eggs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68" y="3812066"/>
            <a:ext cx="1558141" cy="236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get-pdb/1369813/6f67aa09-b505-4043-b071-01d200b9fce5/s1200?webp=fals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75" y="4754678"/>
            <a:ext cx="1298102" cy="140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www.clipartmax.com/png/middle/289-2893514_funny-frog-cartoon-animal-clip-art-images-%D0%BC%D1%8B%D1%88%D0%BA%D0%B0-%D0%B8%D0%B7-%D1%81%D0%BA%D0%B0%D0%B7%D0%BA%D0%B8-%D1%82%D0%B5%D1%80%D0%B5%D0%BC%D0%BE%D0%BA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441" y="4405653"/>
            <a:ext cx="2294710" cy="18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11297852" y="224764"/>
            <a:ext cx="669348" cy="646331"/>
          </a:xfrm>
          <a:prstGeom prst="actionButtonForwardNex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0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https://avatars.mds.yandex.net/get-pdb/1927216/45656fd3-92fb-4cc9-9baa-45f108721c9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062"/>
            <a:ext cx="12281577" cy="686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m0-tub-ru.yandex.net/i?id=65e2b56b4e884991fef7d6c3d53f1b1f-sr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2" y="2316531"/>
            <a:ext cx="3149629" cy="417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i.pinimg.com/736x/ba/1b/36/ba1b3659efac162f841505c89be439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155" y="692728"/>
            <a:ext cx="5398063" cy="476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0-tub-ru.yandex.net/i?id=665c1e8cbab8ede8dc60387c3604161c-l&amp;n=1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8899" y="2801513"/>
            <a:ext cx="3158256" cy="351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0.static1-sima-land.com/items/2843164/0/700-nw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682" y="3203412"/>
            <a:ext cx="3112234" cy="311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236x/7e/b2/86/7eb28697ce0b6ca0cc59f8412f903e4e--easter-bunny-easter-eggs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68" y="3812066"/>
            <a:ext cx="1558141" cy="236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get-pdb/1369813/6f67aa09-b505-4043-b071-01d200b9fce5/s1200?webp=fals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75" y="4754678"/>
            <a:ext cx="1298102" cy="140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www.clipartmax.com/png/middle/289-2893514_funny-frog-cartoon-animal-clip-art-images-%D0%BC%D1%8B%D1%88%D0%BA%D0%B0-%D0%B8%D0%B7-%D1%81%D0%BA%D0%B0%D0%B7%D0%BA%D0%B8-%D1%82%D0%B5%D1%80%D0%B5%D0%BC%D0%BE%D0%BA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440" y="4405653"/>
            <a:ext cx="2361377" cy="18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262851" y="333445"/>
            <a:ext cx="739349" cy="718566"/>
          </a:xfrm>
          <a:prstGeom prst="actionButtonForwardNex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9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https://avatars.mds.yandex.net/get-pdb/1927216/45656fd3-92fb-4cc9-9baa-45f108721c9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3"/>
            <a:ext cx="12192000" cy="691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avatars.mds.yandex.net/get-pdb/1369813/6f67aa09-b505-4043-b071-01d200b9fce5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3289" y="3465513"/>
            <a:ext cx="2140528" cy="242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proprikol.ru/wp-content/uploads/2019/08/kartinki-dlya-detej-belyj-grib-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917" y="5116370"/>
            <a:ext cx="827823" cy="82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roprikol.ru/wp-content/uploads/2019/08/kartinki-dlya-detej-belyj-grib-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155" y="5206044"/>
            <a:ext cx="827823" cy="82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proprikol.ru/wp-content/uploads/2019/08/kartinki-dlya-detej-belyj-grib-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360" y="5556263"/>
            <a:ext cx="827823" cy="82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proprikol.ru/wp-content/uploads/2019/08/kartinki-dlya-detej-belyj-grib-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013" y="5363433"/>
            <a:ext cx="827823" cy="82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0-tub-ru.yandex.net/i?id=15e079241857da5526f66cf1ec853496&amp;n=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051" y="4972056"/>
            <a:ext cx="1670578" cy="126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im0-tub-ru.yandex.net/i?id=15e079241857da5526f66cf1ec853496&amp;n=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409" y="5559358"/>
            <a:ext cx="1670578" cy="126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https://st3.depositphotos.com/1008801/14310/v/950/depositphotos_143103189-stock-illustration-wicker-basket-icon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7326">
            <a:off x="1855882" y="4541114"/>
            <a:ext cx="1000125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img2.freepng.ru/20180322/eyw/kisspng-christmas-tree-christmas-tree-pine-fir-tree-5ab460be4e42f5.4105736115217706863206.jpg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972" y="1183761"/>
            <a:ext cx="3174437" cy="4496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://pic13.nipic.com/20110313/390916_084229262399_2.jpg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7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117" y="1176810"/>
            <a:ext cx="4044151" cy="48570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вал 4"/>
          <p:cNvSpPr/>
          <p:nvPr/>
        </p:nvSpPr>
        <p:spPr>
          <a:xfrm>
            <a:off x="1827622" y="228526"/>
            <a:ext cx="1136073" cy="1039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10</a:t>
            </a:r>
            <a:endParaRPr lang="ru-RU" sz="3200" b="1" dirty="0"/>
          </a:p>
        </p:txBody>
      </p:sp>
      <p:sp>
        <p:nvSpPr>
          <p:cNvPr id="19" name="Овал 18"/>
          <p:cNvSpPr/>
          <p:nvPr/>
        </p:nvSpPr>
        <p:spPr>
          <a:xfrm>
            <a:off x="3986539" y="197852"/>
            <a:ext cx="1136073" cy="1039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6</a:t>
            </a:r>
          </a:p>
        </p:txBody>
      </p:sp>
      <p:sp>
        <p:nvSpPr>
          <p:cNvPr id="21" name="Овал 20"/>
          <p:cNvSpPr/>
          <p:nvPr/>
        </p:nvSpPr>
        <p:spPr>
          <a:xfrm>
            <a:off x="6096000" y="285615"/>
            <a:ext cx="1136073" cy="1039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8</a:t>
            </a:r>
          </a:p>
        </p:txBody>
      </p:sp>
      <p:sp>
        <p:nvSpPr>
          <p:cNvPr id="22" name="Овал 21"/>
          <p:cNvSpPr/>
          <p:nvPr/>
        </p:nvSpPr>
        <p:spPr>
          <a:xfrm>
            <a:off x="8122495" y="285614"/>
            <a:ext cx="1136073" cy="1039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4</a:t>
            </a:r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11124318" y="6136010"/>
            <a:ext cx="669348" cy="646331"/>
          </a:xfrm>
          <a:prstGeom prst="actionButtonForwardNex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0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4.375E-6 0.375 C -4.375E-6 0.54328 0.05482 0.75046 0.09935 0.75046 L 0.19883 0.7504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3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4.16667E-7 0.39583 C -4.16667E-7 0.57338 0.01276 0.7919 0.02331 0.7919 L 0.04662 0.7919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3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2.29167E-6 0.17176 C 2.29167E-6 0.24884 0.0319 0.34375 0.05781 0.34375 L 0.11562 0.34375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1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https://avatars.mds.yandex.net/get-pdb/1927216/45656fd3-92fb-4cc9-9baa-45f108721c9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28"/>
            <a:ext cx="12192000" cy="691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s://cdn0.static1-sima-land.com/items/2843164/0/700-nw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497" y="2593357"/>
            <a:ext cx="3112234" cy="311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avatars.mds.yandex.net/get-pdb/1521750/dfc1e239-7e9a-4c2a-a4a7-2ad5ea37b1f3/s1200?webp=fals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54" y="3465513"/>
            <a:ext cx="762000" cy="1375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avatars.mds.yandex.net/get-pdb/1521750/dfc1e239-7e9a-4c2a-a4a7-2ad5ea37b1f3/s1200?webp=fals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450" y="4925927"/>
            <a:ext cx="762000" cy="1375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avatars.mds.yandex.net/get-pdb/1521750/dfc1e239-7e9a-4c2a-a4a7-2ad5ea37b1f3/s1200?webp=fals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508" y="4993323"/>
            <a:ext cx="762000" cy="1375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avatars.mds.yandex.net/get-pdb/1521750/dfc1e239-7e9a-4c2a-a4a7-2ad5ea37b1f3/s1200?webp=fals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327" y="4330181"/>
            <a:ext cx="762000" cy="1375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avatars.mds.yandex.net/get-pdb/1521750/dfc1e239-7e9a-4c2a-a4a7-2ad5ea37b1f3/s1200?webp=fals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91" y="3922713"/>
            <a:ext cx="762000" cy="1375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fsd.multiurok.ru/html/2019/09/11/s_5d780ee7d2ae6/1202733_1.pn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329" y="4340139"/>
            <a:ext cx="117157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fsd.multiurok.ru/html/2019/09/11/s_5d780ee7d2ae6/1202733_1.pn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0" y="4193703"/>
            <a:ext cx="117157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fsd.multiurok.ru/html/2019/09/11/s_5d780ee7d2ae6/1202733_1.pn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862" y="5451375"/>
            <a:ext cx="117157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fsd.multiurok.ru/html/2019/09/11/s_5d780ee7d2ae6/1202733_1.pn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539" y="5782945"/>
            <a:ext cx="117157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fsd.multiurok.ru/html/2019/09/11/s_5d780ee7d2ae6/1202733_1.pn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24" y="5782945"/>
            <a:ext cx="117157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fsd.multiurok.ru/html/2019/09/11/s_5d780ee7d2ae6/1202733_1.pn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263" y="5607033"/>
            <a:ext cx="117157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://forumuploads.ru/uploads/0000/0b/62/93002-5-f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0814" l="0" r="975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922"/>
          <a:stretch/>
        </p:blipFill>
        <p:spPr bwMode="auto">
          <a:xfrm>
            <a:off x="6819301" y="5769237"/>
            <a:ext cx="863075" cy="94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://forumuploads.ru/uploads/0000/0b/62/93002-5-f.jpg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0814" l="0" r="975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922"/>
          <a:stretch/>
        </p:blipFill>
        <p:spPr bwMode="auto">
          <a:xfrm>
            <a:off x="4952973" y="4923445"/>
            <a:ext cx="863075" cy="94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://forumuploads.ru/uploads/0000/0b/62/93002-5-f.jpg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0814" l="0" r="975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922"/>
          <a:stretch/>
        </p:blipFill>
        <p:spPr bwMode="auto">
          <a:xfrm>
            <a:off x="9108731" y="5298123"/>
            <a:ext cx="863075" cy="94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://forumuploads.ru/uploads/0000/0b/62/93002-5-f.jpg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0814" l="0" r="975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922"/>
          <a:stretch/>
        </p:blipFill>
        <p:spPr bwMode="auto">
          <a:xfrm>
            <a:off x="1470346" y="4978445"/>
            <a:ext cx="863075" cy="94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://forumuploads.ru/uploads/0000/0b/62/93002-5-f.jpg"/>
          <p:cNvPicPr/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0814" l="0" r="975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922"/>
          <a:stretch/>
        </p:blipFill>
        <p:spPr bwMode="auto">
          <a:xfrm>
            <a:off x="301651" y="201543"/>
            <a:ext cx="863074" cy="83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fsd.multiurok.ru/html/2019/09/11/s_5d780ee7d2ae6/1202733_1.png"/>
          <p:cNvPicPr/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913" y="184607"/>
            <a:ext cx="1121073" cy="91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avatars.mds.yandex.net/get-pdb/1521750/dfc1e239-7e9a-4c2a-a4a7-2ad5ea37b1f3/s1200?webp=false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366" y="154755"/>
            <a:ext cx="859400" cy="90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https://fsd.multiurok.ru/html/2019/09/11/s_5d780ee7d2ae6/1202733_1.png"/>
          <p:cNvPicPr/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749" y="154755"/>
            <a:ext cx="872868" cy="875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https://avatars.mds.yandex.net/get-pdb/2305117/62df27aa-af2e-4263-ac4e-051aa1504516/s1200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790247"/>
            <a:ext cx="778854" cy="662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https://avatars.mds.yandex.net/get-pdb/2305117/62df27aa-af2e-4263-ac4e-051aa1504516/s1200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0" y="2834466"/>
            <a:ext cx="778854" cy="66204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Управляющая кнопка: далее 27">
            <a:hlinkClick r:id="" action="ppaction://hlinkshowjump?jump=nextslide" highlightClick="1"/>
          </p:cNvPr>
          <p:cNvSpPr/>
          <p:nvPr/>
        </p:nvSpPr>
        <p:spPr>
          <a:xfrm>
            <a:off x="11270242" y="6110175"/>
            <a:ext cx="669348" cy="646331"/>
          </a:xfrm>
          <a:prstGeom prst="actionButtonForwardNex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0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10443 -0.214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1" y="-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0.74023 -0.3606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05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avatars.mds.yandex.net/get-pdb/1927216/45656fd3-92fb-4cc9-9baa-45f108721c9a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7"/>
          <a:stretch/>
        </p:blipFill>
        <p:spPr bwMode="auto">
          <a:xfrm>
            <a:off x="79663" y="40055"/>
            <a:ext cx="11947639" cy="666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00051" y="121916"/>
            <a:ext cx="2011680" cy="1928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00051" y="2311138"/>
            <a:ext cx="2011680" cy="1928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00051" y="4544288"/>
            <a:ext cx="2011680" cy="1928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94513" y="4544288"/>
            <a:ext cx="2011680" cy="1928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34691" y="2333102"/>
            <a:ext cx="2011680" cy="1928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22222" y="121916"/>
            <a:ext cx="2011680" cy="1928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547659" y="4544288"/>
            <a:ext cx="2011680" cy="1928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547659" y="2382978"/>
            <a:ext cx="2011680" cy="1928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47659" y="121916"/>
            <a:ext cx="2011680" cy="1928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8" descr="https://i.pinimg.com/236x/7e/b2/86/7eb28697ce0b6ca0cc59f8412f903e4e--easter-bunny-easter-egg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896" y="4544288"/>
            <a:ext cx="1124048" cy="170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i.pinimg.com/236x/7e/b2/86/7eb28697ce0b6ca0cc59f8412f903e4e--easter-bunny-easter-egg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1341" y="2544423"/>
            <a:ext cx="1334884" cy="165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cdn0.static1-sima-land.com/items/2843164/0/700-n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796" y="225204"/>
            <a:ext cx="1721974" cy="172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cdn0.static1-sima-land.com/items/2843164/0/700-n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80659" y="2531061"/>
            <a:ext cx="2053243" cy="160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cdn0.static1-sima-land.com/items/2843164/0/700-n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36261" y="2467777"/>
            <a:ext cx="2031997" cy="165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https://im0-tub-ru.yandex.net/i?id=65e2b56b4e884991fef7d6c3d53f1b1f-srl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7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16074" y="345345"/>
            <a:ext cx="1448680" cy="140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https://im0-tub-ru.yandex.net/i?id=65e2b56b4e884991fef7d6c3d53f1b1f-srl&amp;n=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7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7777" y="4764143"/>
            <a:ext cx="1542012" cy="16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s://i.pinimg.com/236x/7e/b2/86/7eb28697ce0b6ca0cc59f8412f903e4e--easter-bunny-easter-egg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6584" y="345345"/>
            <a:ext cx="1343080" cy="170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https://im0-tub-ru.yandex.net/i?id=65e2b56b4e884991fef7d6c3d53f1b1f-srl&amp;n=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7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088" y="4544286"/>
            <a:ext cx="1614342" cy="16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11233584" y="5826510"/>
            <a:ext cx="669348" cy="646331"/>
          </a:xfrm>
          <a:prstGeom prst="actionButtonForwardNex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8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-0.69935 -0.02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74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3033 L -0.68736 -0.31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09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69361 0.3247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88" y="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Y4QxR7NYDL8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9350" y="4324350"/>
            <a:ext cx="73533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1" cap="none" spc="0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Молодцы!</a:t>
            </a:r>
            <a:endParaRPr lang="ru-RU" sz="12000" b="1" cap="none" spc="0" dirty="0">
              <a:ln w="95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Сказка - Теремок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275" y="6083530"/>
            <a:ext cx="609600" cy="609600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11139054" y="5994040"/>
            <a:ext cx="809659" cy="788580"/>
          </a:xfrm>
          <a:prstGeom prst="actionButtonHom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85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36</Words>
  <Application>Microsoft Office PowerPoint</Application>
  <PresentationFormat>Широкоэкранный</PresentationFormat>
  <Paragraphs>11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31</cp:revision>
  <dcterms:created xsi:type="dcterms:W3CDTF">2020-03-07T17:04:37Z</dcterms:created>
  <dcterms:modified xsi:type="dcterms:W3CDTF">2020-03-09T18:40:10Z</dcterms:modified>
</cp:coreProperties>
</file>