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4" r:id="rId5"/>
    <p:sldId id="268" r:id="rId6"/>
    <p:sldId id="263" r:id="rId7"/>
    <p:sldId id="267" r:id="rId8"/>
    <p:sldId id="259" r:id="rId9"/>
    <p:sldId id="271" r:id="rId10"/>
    <p:sldId id="270" r:id="rId11"/>
    <p:sldId id="276" r:id="rId12"/>
    <p:sldId id="262" r:id="rId13"/>
    <p:sldId id="281" r:id="rId14"/>
    <p:sldId id="280" r:id="rId15"/>
    <p:sldId id="278" r:id="rId16"/>
    <p:sldId id="284" r:id="rId17"/>
    <p:sldId id="285" r:id="rId18"/>
    <p:sldId id="286" r:id="rId19"/>
    <p:sldId id="279" r:id="rId20"/>
    <p:sldId id="277" r:id="rId21"/>
    <p:sldId id="287" r:id="rId22"/>
    <p:sldId id="273" r:id="rId23"/>
    <p:sldId id="269" r:id="rId24"/>
    <p:sldId id="272" r:id="rId25"/>
    <p:sldId id="282" r:id="rId26"/>
    <p:sldId id="274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75B9-8F18-4C6E-B438-972AA1592F7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3B25-48D5-4CD6-9A20-2CB0C6258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404664"/>
            <a:ext cx="799288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Урок литературного чтения 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</a:rPr>
              <a:t>н</a:t>
            </a:r>
            <a:r>
              <a:rPr lang="ru-RU" sz="4800" b="1" dirty="0" smtClean="0">
                <a:solidFill>
                  <a:schemeClr val="bg1"/>
                </a:solidFill>
              </a:rPr>
              <a:t>а русском родном языке</a:t>
            </a:r>
          </a:p>
          <a:p>
            <a:pPr algn="ctr"/>
            <a:endParaRPr lang="ru-RU" sz="4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К. Воробьёв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 «У кого поселяются аисты»</a:t>
            </a:r>
            <a:endParaRPr lang="ru-RU" sz="4800" b="1" dirty="0">
              <a:solidFill>
                <a:schemeClr val="bg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4 класс</a:t>
            </a:r>
            <a:endParaRPr lang="ru-RU" sz="4800" b="1" dirty="0">
              <a:solidFill>
                <a:schemeClr val="bg1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bg1"/>
                </a:solidFill>
              </a:rPr>
              <a:t>Учитель</a:t>
            </a:r>
          </a:p>
          <a:p>
            <a:pPr algn="r"/>
            <a:r>
              <a:rPr lang="ru-RU" sz="3600" b="1" dirty="0" err="1" smtClean="0">
                <a:solidFill>
                  <a:schemeClr val="bg1"/>
                </a:solidFill>
              </a:rPr>
              <a:t>Корехова</a:t>
            </a:r>
            <a:r>
              <a:rPr lang="ru-RU" sz="3600" b="1" dirty="0" smtClean="0">
                <a:solidFill>
                  <a:schemeClr val="bg1"/>
                </a:solidFill>
              </a:rPr>
              <a:t> И. М. 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27650" name="Picture 2" descr="http://www.gokursk.ru/images/dost/museum/DomVorob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8253470" cy="6309320"/>
          </a:xfrm>
          <a:prstGeom prst="rect">
            <a:avLst/>
          </a:prstGeom>
          <a:noFill/>
        </p:spPr>
      </p:pic>
      <p:sp>
        <p:nvSpPr>
          <p:cNvPr id="4" name="Текст 3"/>
          <p:cNvSpPr txBox="1">
            <a:spLocks/>
          </p:cNvSpPr>
          <p:nvPr/>
        </p:nvSpPr>
        <p:spPr>
          <a:xfrm>
            <a:off x="899592" y="5445224"/>
            <a:ext cx="7411169" cy="108012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Дом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музей писателя К. Д . Воробьёва в селе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Нижний  </a:t>
            </a:r>
            <a:r>
              <a:rPr lang="ru-RU" sz="2800" b="1" dirty="0" err="1" smtClean="0">
                <a:solidFill>
                  <a:schemeClr val="bg1"/>
                </a:solidFill>
              </a:rPr>
              <a:t>Реутец</a:t>
            </a:r>
            <a:endParaRPr kumimoji="0" lang="ru-RU" sz="2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02974">
            <a:off x="6634970" y="435269"/>
            <a:ext cx="1807149" cy="1502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6184712" y="21857"/>
            <a:ext cx="2998972" cy="2492896"/>
          </a:xfrm>
          <a:prstGeom prst="rect">
            <a:avLst/>
          </a:prstGeom>
          <a:noFill/>
        </p:spPr>
      </p:pic>
      <p:pic>
        <p:nvPicPr>
          <p:cNvPr id="30722" name="Picture 2" descr="http://www.gokursk.ru/images/dost/sculpture/PamVor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4824536" cy="63111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41255" y="4797152"/>
            <a:ext cx="37027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Памятник К. Д. Воробьёву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 г. Курске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 сквере на площади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Перекальского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1038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6184712" y="21857"/>
            <a:ext cx="2998972" cy="2492896"/>
          </a:xfrm>
          <a:prstGeom prst="rect">
            <a:avLst/>
          </a:prstGeom>
          <a:noFill/>
        </p:spPr>
      </p:pic>
      <p:pic>
        <p:nvPicPr>
          <p:cNvPr id="17414" name="Picture 6" descr="https://cdn1.ozone.ru/multimedia/10158929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9239">
            <a:off x="1919309" y="477594"/>
            <a:ext cx="4192585" cy="6094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1038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6184712" y="21857"/>
            <a:ext cx="2998972" cy="24928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2420888"/>
            <a:ext cx="85334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Тема урока: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Характеристика героев рассказа К. Д. Воробьёва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«У кого поселяются аисты»</a:t>
            </a:r>
          </a:p>
          <a:p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1038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6184712" y="21857"/>
            <a:ext cx="2998972" cy="24928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2420888"/>
            <a:ext cx="85334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Автобиографический</a:t>
            </a:r>
            <a:r>
              <a:rPr lang="ru-RU" sz="4400" b="1" dirty="0" smtClean="0">
                <a:solidFill>
                  <a:schemeClr val="bg1"/>
                </a:solidFill>
              </a:rPr>
              <a:t> рассказ – это рассказ, основанный на личных впечатлениях  писателя,  с добавлением художественного вымысла.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3528" y="0"/>
            <a:ext cx="8568951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Словарь</a:t>
            </a: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600" b="1" dirty="0" smtClean="0">
                <a:solidFill>
                  <a:schemeClr val="bg1"/>
                </a:solidFill>
              </a:rPr>
              <a:t>ш</a:t>
            </a:r>
            <a:r>
              <a:rPr lang="ru-RU" sz="3600" b="1" dirty="0" smtClean="0">
                <a:solidFill>
                  <a:schemeClr val="bg1"/>
                </a:solidFill>
              </a:rPr>
              <a:t>угала				по теплыни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д</a:t>
            </a:r>
            <a:r>
              <a:rPr lang="ru-RU" sz="3600" b="1" dirty="0" smtClean="0">
                <a:solidFill>
                  <a:schemeClr val="bg1"/>
                </a:solidFill>
              </a:rPr>
              <a:t>авал </a:t>
            </a:r>
            <a:r>
              <a:rPr lang="ru-RU" sz="3600" b="1" dirty="0" err="1" smtClean="0">
                <a:solidFill>
                  <a:schemeClr val="bg1"/>
                </a:solidFill>
              </a:rPr>
              <a:t>кругаля</a:t>
            </a:r>
            <a:r>
              <a:rPr lang="ru-RU" sz="3600" b="1" dirty="0" smtClean="0">
                <a:solidFill>
                  <a:schemeClr val="bg1"/>
                </a:solidFill>
              </a:rPr>
              <a:t>		шастала по хате</a:t>
            </a:r>
          </a:p>
          <a:p>
            <a:r>
              <a:rPr lang="ru-RU" sz="3600" b="1" dirty="0" err="1" smtClean="0">
                <a:solidFill>
                  <a:schemeClr val="bg1"/>
                </a:solidFill>
              </a:rPr>
              <a:t>т</a:t>
            </a:r>
            <a:r>
              <a:rPr lang="ru-RU" sz="3600" b="1" dirty="0" err="1" smtClean="0">
                <a:solidFill>
                  <a:schemeClr val="bg1"/>
                </a:solidFill>
              </a:rPr>
              <a:t>юркается</a:t>
            </a:r>
            <a:r>
              <a:rPr lang="ru-RU" sz="3600" b="1" dirty="0" smtClean="0">
                <a:solidFill>
                  <a:schemeClr val="bg1"/>
                </a:solidFill>
              </a:rPr>
              <a:t> что-то		не отвадить</a:t>
            </a:r>
          </a:p>
          <a:p>
            <a:r>
              <a:rPr lang="ru-RU" sz="3600" b="1" dirty="0" err="1" smtClean="0">
                <a:solidFill>
                  <a:schemeClr val="bg1"/>
                </a:solidFill>
              </a:rPr>
              <a:t>о</a:t>
            </a:r>
            <a:r>
              <a:rPr lang="ru-RU" sz="3600" b="1" dirty="0" err="1" smtClean="0">
                <a:solidFill>
                  <a:schemeClr val="bg1"/>
                </a:solidFill>
              </a:rPr>
              <a:t>бломух</a:t>
            </a:r>
            <a:r>
              <a:rPr lang="ru-RU" sz="3600" b="1" dirty="0" smtClean="0">
                <a:solidFill>
                  <a:schemeClr val="bg1"/>
                </a:solidFill>
              </a:rPr>
              <a:t>				отпихивать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r>
              <a:rPr lang="ru-RU" sz="3600" b="1" dirty="0" smtClean="0">
                <a:solidFill>
                  <a:schemeClr val="bg1"/>
                </a:solidFill>
              </a:rPr>
              <a:t>мостил палки		по теплыни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х</a:t>
            </a:r>
            <a:r>
              <a:rPr lang="ru-RU" sz="3600" b="1" dirty="0" smtClean="0">
                <a:solidFill>
                  <a:schemeClr val="bg1"/>
                </a:solidFill>
              </a:rPr>
              <a:t>воростина			рушник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</a:rPr>
              <a:t>тегала				ковыляет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</a:rPr>
              <a:t>енцы				дежка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н</a:t>
            </a:r>
            <a:r>
              <a:rPr lang="ru-RU" sz="3600" b="1" dirty="0" smtClean="0">
                <a:solidFill>
                  <a:schemeClr val="bg1"/>
                </a:solidFill>
              </a:rPr>
              <a:t>а что сдалась		вербные </a:t>
            </a:r>
            <a:r>
              <a:rPr lang="ru-RU" sz="3600" b="1" dirty="0" err="1" smtClean="0">
                <a:solidFill>
                  <a:schemeClr val="bg1"/>
                </a:solidFill>
              </a:rPr>
              <a:t>кытички</a:t>
            </a:r>
            <a:r>
              <a:rPr lang="ru-RU" dirty="0" smtClean="0">
                <a:solidFill>
                  <a:schemeClr val="bg1"/>
                </a:solidFill>
              </a:rPr>
              <a:t>		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1026" name="Picture 2" descr="http://rial-hleb.ru/wp-content/uploads/2012/04/kvashn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620000" cy="4896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5589240"/>
            <a:ext cx="21044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д</a:t>
            </a:r>
            <a:r>
              <a:rPr lang="ru-RU" sz="5400" b="1" dirty="0" smtClean="0">
                <a:solidFill>
                  <a:schemeClr val="bg1"/>
                </a:solidFill>
              </a:rPr>
              <a:t>ежка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38914" name="Picture 2" descr="https://drevologia.ru/wp-content/uploads/2019/05/%D0%B2%D0%B5%D1%80%D0%B1%D0%B0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4"/>
            <a:ext cx="8145624" cy="50405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5589240"/>
            <a:ext cx="5549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в</a:t>
            </a:r>
            <a:r>
              <a:rPr lang="ru-RU" sz="5400" b="1" dirty="0" smtClean="0">
                <a:solidFill>
                  <a:schemeClr val="bg1"/>
                </a:solidFill>
              </a:rPr>
              <a:t>ербные </a:t>
            </a:r>
            <a:r>
              <a:rPr lang="ru-RU" sz="5400" b="1" dirty="0" err="1" smtClean="0">
                <a:solidFill>
                  <a:schemeClr val="bg1"/>
                </a:solidFill>
              </a:rPr>
              <a:t>кытички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37890" name="Picture 2" descr="https://i1.wp.com/s7.wampi.ru/2018/09/17/303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7620000" cy="48965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07904" y="5589240"/>
            <a:ext cx="20842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сенцы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5.goodfon.ru/original/1920x1080/9/96/linii-fon-kra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1439670" y="833152"/>
            <a:ext cx="6104857" cy="5074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620688"/>
            <a:ext cx="8568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Уметь читать – это ещё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 ничего не значит. Читать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 и понимать прочитанное – </a:t>
            </a:r>
          </a:p>
          <a:p>
            <a:pPr algn="ctr"/>
            <a:r>
              <a:rPr lang="ru-RU" sz="5400" b="1" dirty="0">
                <a:solidFill>
                  <a:schemeClr val="bg1"/>
                </a:solidFill>
              </a:rPr>
              <a:t>в</a:t>
            </a:r>
            <a:r>
              <a:rPr lang="ru-RU" sz="5400" b="1" dirty="0" smtClean="0">
                <a:solidFill>
                  <a:schemeClr val="bg1"/>
                </a:solidFill>
              </a:rPr>
              <a:t>от в чём главное дело!</a:t>
            </a:r>
          </a:p>
          <a:p>
            <a:endParaRPr lang="ru-RU" sz="5400" b="1" dirty="0">
              <a:solidFill>
                <a:schemeClr val="bg1"/>
              </a:solidFill>
            </a:endParaRPr>
          </a:p>
          <a:p>
            <a:pPr algn="r"/>
            <a:r>
              <a:rPr lang="ru-RU" sz="5400" b="1" dirty="0" smtClean="0">
                <a:solidFill>
                  <a:schemeClr val="bg1"/>
                </a:solidFill>
              </a:rPr>
              <a:t>К. Д. Ушинский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gifer.com/R3P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5.goodfon.ru/original/1920x1080/9/96/linii-fon-kra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1439670" y="833152"/>
            <a:ext cx="6104857" cy="50746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476672"/>
            <a:ext cx="6019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Творческая работа в паре.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8" y="0"/>
            <a:ext cx="9173208" cy="6858000"/>
          </a:xfrm>
          <a:prstGeom prst="rect">
            <a:avLst/>
          </a:prstGeom>
          <a:noFill/>
        </p:spPr>
      </p:pic>
      <p:pic>
        <p:nvPicPr>
          <p:cNvPr id="1038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 l="6988" t="9241" r="15202" b="19638"/>
          <a:stretch>
            <a:fillRect/>
          </a:stretch>
        </p:blipFill>
        <p:spPr bwMode="auto">
          <a:xfrm rot="1102974">
            <a:off x="6590485" y="4543801"/>
            <a:ext cx="2333486" cy="1772978"/>
          </a:xfrm>
          <a:prstGeom prst="rect">
            <a:avLst/>
          </a:prstGeom>
          <a:noFill/>
        </p:spPr>
      </p:pic>
      <p:pic>
        <p:nvPicPr>
          <p:cNvPr id="4" name="Рисунок 3" descr="C:\Users\Ирина\Desktop\Мальчик 2.jpg"/>
          <p:cNvPicPr/>
          <p:nvPr/>
        </p:nvPicPr>
        <p:blipFill>
          <a:blip r:embed="rId4" cstate="print"/>
          <a:srcRect t="2566" b="4474"/>
          <a:stretch>
            <a:fillRect/>
          </a:stretch>
        </p:blipFill>
        <p:spPr bwMode="auto">
          <a:xfrm>
            <a:off x="395536" y="980728"/>
            <a:ext cx="280831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79912" y="476672"/>
            <a:ext cx="410445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Костик     Мухин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добрый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отзывчивый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милосердный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ответственный за того , кого приручил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любит животных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помогает семье аистов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выхаживает больного аистёнка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заботится о нём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4" name="Рисунок 3" descr="https://www.oiseaux.net/photos/john.gerrard.keulemans/images/cigogne.orientale.jgke.0g.800.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273630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67893" y="764704"/>
            <a:ext cx="4048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Аистёнок   Колька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 беззащитный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слабый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больной 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сирота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несмышлёный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доверчивый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одинокий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тянется к сородичам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хочет любви и заботы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ищет защиты у Костика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4" cstate="print"/>
          <a:srcRect l="6988" t="9241" r="15202" b="19638"/>
          <a:stretch>
            <a:fillRect/>
          </a:stretch>
        </p:blipFill>
        <p:spPr bwMode="auto">
          <a:xfrm rot="1102974">
            <a:off x="6736246" y="151313"/>
            <a:ext cx="2333486" cy="1772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7" name="Рисунок 6" descr="https://www.stihi.ru/pics/2019/01/10/8597.jpg"/>
          <p:cNvPicPr/>
          <p:nvPr/>
        </p:nvPicPr>
        <p:blipFill>
          <a:blip r:embed="rId3" cstate="print"/>
          <a:srcRect l="10932" t="3766" r="7770" b="12552"/>
          <a:stretch>
            <a:fillRect/>
          </a:stretch>
        </p:blipFill>
        <p:spPr bwMode="auto">
          <a:xfrm>
            <a:off x="395536" y="1268760"/>
            <a:ext cx="360040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23928" y="548680"/>
            <a:ext cx="42484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Бабка  Костика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 прожила долгую и трудную жизнь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неласковая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  заботится о семье 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ухаживает за домашним хозяйством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считает Кольку нахлебником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</a:rPr>
              <a:t>  не привыкла проявлять свои чувства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4" cstate="print"/>
          <a:srcRect l="6988" t="9241" r="15202" b="19638"/>
          <a:stretch>
            <a:fillRect/>
          </a:stretch>
        </p:blipFill>
        <p:spPr bwMode="auto">
          <a:xfrm rot="1102974">
            <a:off x="7024278" y="4762310"/>
            <a:ext cx="2333486" cy="1772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5.goodfon.ru/original/1920x1080/9/96/linii-fon-kra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1655937" y="452739"/>
            <a:ext cx="6196739" cy="5151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5" name="Picture 14" descr="http://pngimg.com/uploads/stork/stork_PNG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2974">
            <a:off x="6184712" y="21857"/>
            <a:ext cx="2998972" cy="2492896"/>
          </a:xfrm>
          <a:prstGeom prst="rect">
            <a:avLst/>
          </a:prstGeom>
          <a:noFill/>
        </p:spPr>
      </p:pic>
      <p:pic>
        <p:nvPicPr>
          <p:cNvPr id="32770" name="Picture 2" descr="https://img-fotki.yandex.ru/get/122076/311695.95c/0_b9272_94024609_XL.jpg"/>
          <p:cNvPicPr>
            <a:picLocks noChangeAspect="1" noChangeArrowheads="1"/>
          </p:cNvPicPr>
          <p:nvPr/>
        </p:nvPicPr>
        <p:blipFill>
          <a:blip r:embed="rId4" cstate="print"/>
          <a:srcRect l="16260" b="16718"/>
          <a:stretch>
            <a:fillRect/>
          </a:stretch>
        </p:blipFill>
        <p:spPr bwMode="auto">
          <a:xfrm>
            <a:off x="395536" y="188640"/>
            <a:ext cx="4706237" cy="64807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76056" y="3284984"/>
            <a:ext cx="384316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Памятник  на могиле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Константина Дмитриевича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Веры Викторовны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Воробьёвых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офицерском кладбище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Г. Курска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Мемориале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воинской славы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gifer.com/R3P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7704" y="4869160"/>
            <a:ext cx="55835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Спасибо за урок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Picture 7" descr="D:\Мои документы\Мои рисунки\Воробьев К.Д. 8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60648"/>
            <a:ext cx="657696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085184"/>
            <a:ext cx="86128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Дом в д. Нижний </a:t>
            </a:r>
            <a:r>
              <a:rPr lang="ru-RU" sz="4400" b="1" dirty="0" err="1" smtClean="0">
                <a:solidFill>
                  <a:schemeClr val="bg1"/>
                </a:solidFill>
              </a:rPr>
              <a:t>Реутец</a:t>
            </a:r>
            <a:r>
              <a:rPr lang="ru-RU" sz="4400" b="1" dirty="0" smtClean="0">
                <a:solidFill>
                  <a:schemeClr val="bg1"/>
                </a:solidFill>
              </a:rPr>
              <a:t>,</a:t>
            </a:r>
          </a:p>
          <a:p>
            <a:pPr algn="ctr"/>
            <a:r>
              <a:rPr lang="ru-RU" sz="4400" b="1" dirty="0">
                <a:solidFill>
                  <a:schemeClr val="bg1"/>
                </a:solidFill>
              </a:rPr>
              <a:t>в</a:t>
            </a:r>
            <a:r>
              <a:rPr lang="ru-RU" sz="4400" b="1" dirty="0" smtClean="0">
                <a:solidFill>
                  <a:schemeClr val="bg1"/>
                </a:solidFill>
              </a:rPr>
              <a:t> котором родился К. Д. Воробьёв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5" name="Picture 2" descr="https://ds05.infourok.ru/uploads/ex/0e29/00056558-cf0a2058/hello_html_m76f18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4248472" cy="6299878"/>
          </a:xfrm>
          <a:prstGeom prst="rect">
            <a:avLst/>
          </a:prstGeom>
          <a:noFill/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5580112" y="620688"/>
            <a:ext cx="3024336" cy="5400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Мать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Марина Ивановна Воробьева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Отчим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Дмитрий Матвеевич Воробьев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Рисунок 2" descr="Воробьев К.Д. 12.jpg"/>
          <p:cNvPicPr>
            <a:picLocks noChangeAspect="1"/>
          </p:cNvPicPr>
          <p:nvPr/>
        </p:nvPicPr>
        <p:blipFill>
          <a:blip r:embed="rId3" cstate="print"/>
          <a:srcRect r="4797" b="8451"/>
          <a:stretch>
            <a:fillRect/>
          </a:stretch>
        </p:blipFill>
        <p:spPr>
          <a:xfrm>
            <a:off x="467544" y="404664"/>
            <a:ext cx="3744416" cy="5040560"/>
          </a:xfrm>
          <a:prstGeom prst="rect">
            <a:avLst/>
          </a:prstGeom>
        </p:spPr>
      </p:pic>
      <p:pic>
        <p:nvPicPr>
          <p:cNvPr id="4" name="Рисунок 3" descr="Воробьев К.Д. 9.jpg"/>
          <p:cNvPicPr>
            <a:picLocks noChangeAspect="1"/>
          </p:cNvPicPr>
          <p:nvPr/>
        </p:nvPicPr>
        <p:blipFill>
          <a:blip r:embed="rId4" cstate="print"/>
          <a:srcRect l="6463" t="6390" r="5011" b="1248"/>
          <a:stretch>
            <a:fillRect/>
          </a:stretch>
        </p:blipFill>
        <p:spPr>
          <a:xfrm rot="10800000">
            <a:off x="5004048" y="404664"/>
            <a:ext cx="3744414" cy="50269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5661248"/>
            <a:ext cx="3603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К. Воробьёв  во время службы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 Красной Армии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193" y="5733256"/>
            <a:ext cx="289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К. Воробьёв  в 1939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25602" name="Picture 2" descr="https://www.zelao.ru/files/cache/900x600_adaptiveResize_news_2011_09_drawing_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7708404" cy="51389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5589240"/>
            <a:ext cx="7270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Осенью 1941 года  рота курсантов, в которой служил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К. Воробьёв защищала Москву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9" y="0"/>
            <a:ext cx="9173209" cy="6858000"/>
          </a:xfrm>
          <a:prstGeom prst="rect">
            <a:avLst/>
          </a:prstGeom>
          <a:noFill/>
        </p:spPr>
      </p:pic>
      <p:pic>
        <p:nvPicPr>
          <p:cNvPr id="21508" name="Picture 4" descr="http://900igr.net/up/datai/147928/0009-005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4032448" cy="635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60032" y="2420888"/>
            <a:ext cx="404373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Побег  из концлагеря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24 сентября 1943 года.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В этот день К. Воробьёв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стал отмечать свой день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Рождения.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4" name="Рисунок 3" descr="Воробьев К.Д. 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99592" y="476672"/>
            <a:ext cx="7361688" cy="5040560"/>
          </a:xfrm>
          <a:prstGeom prst="rect">
            <a:avLst/>
          </a:prstGeom>
        </p:spPr>
      </p:pic>
      <p:sp>
        <p:nvSpPr>
          <p:cNvPr id="5" name="Текст 3"/>
          <p:cNvSpPr txBox="1">
            <a:spLocks/>
          </p:cNvSpPr>
          <p:nvPr/>
        </p:nvSpPr>
        <p:spPr>
          <a:xfrm>
            <a:off x="899592" y="5661248"/>
            <a:ext cx="7411169" cy="10081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Члены партизанской группы «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Кястутис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Сидят: К.Воробьев второй справа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ata2.1freewallpapers.com/detail/lines-strokes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8" cy="6858000"/>
          </a:xfrm>
          <a:prstGeom prst="rect">
            <a:avLst/>
          </a:prstGeom>
          <a:noFill/>
        </p:spPr>
      </p:pic>
      <p:pic>
        <p:nvPicPr>
          <p:cNvPr id="4" name="Picture 2" descr="http://mtdata.ru/u8/photoA01B/20871061269-0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322</Words>
  <Application>Microsoft Office PowerPoint</Application>
  <PresentationFormat>Экран (4:3)</PresentationFormat>
  <Paragraphs>98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29</cp:revision>
  <dcterms:created xsi:type="dcterms:W3CDTF">2020-02-08T17:31:22Z</dcterms:created>
  <dcterms:modified xsi:type="dcterms:W3CDTF">2020-02-10T18:37:39Z</dcterms:modified>
</cp:coreProperties>
</file>