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275" r:id="rId4"/>
    <p:sldId id="277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8" r:id="rId20"/>
    <p:sldId id="299" r:id="rId21"/>
    <p:sldId id="300" r:id="rId22"/>
    <p:sldId id="301" r:id="rId23"/>
    <p:sldId id="317" r:id="rId24"/>
    <p:sldId id="31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309" autoAdjust="0"/>
    <p:restoredTop sz="96595" autoAdjust="0"/>
  </p:normalViewPr>
  <p:slideViewPr>
    <p:cSldViewPr>
      <p:cViewPr>
        <p:scale>
          <a:sx n="60" d="100"/>
          <a:sy n="60" d="100"/>
        </p:scale>
        <p:origin x="-174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D8D45-B3E1-4BDF-BEE6-CF7C69EA928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695DFE-9BEF-45CD-9738-3F6F6C5B2E7C}">
      <dgm:prSet phldrT="[Текст]"/>
      <dgm:spPr>
        <a:effectLst>
          <a:outerShdw blurRad="40000" dist="1143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ru-RU" b="1" dirty="0" smtClean="0">
              <a:solidFill>
                <a:srgbClr val="FF0000"/>
              </a:solidFill>
            </a:rPr>
            <a:t>22 июня 1941 года</a:t>
          </a:r>
          <a:r>
            <a:rPr lang="ru-RU" dirty="0" smtClean="0"/>
            <a:t>  </a:t>
          </a:r>
        </a:p>
        <a:p>
          <a:pPr algn="ctr"/>
          <a:r>
            <a:rPr lang="ru-RU" dirty="0" smtClean="0"/>
            <a:t>Армия Гитлера нападает на нашу страну.</a:t>
          </a:r>
          <a:endParaRPr lang="ru-RU" dirty="0"/>
        </a:p>
      </dgm:t>
    </dgm:pt>
    <dgm:pt modelId="{0F6C6F64-85D4-410F-9369-35E044DF5D36}" type="parTrans" cxnId="{0D364120-681A-4951-9E4B-FB8DB82E923F}">
      <dgm:prSet/>
      <dgm:spPr/>
      <dgm:t>
        <a:bodyPr/>
        <a:lstStyle/>
        <a:p>
          <a:endParaRPr lang="ru-RU"/>
        </a:p>
      </dgm:t>
    </dgm:pt>
    <dgm:pt modelId="{9346BEE5-34B5-4074-A84E-EDE70B202324}" type="sibTrans" cxnId="{0D364120-681A-4951-9E4B-FB8DB82E923F}">
      <dgm:prSet/>
      <dgm:spPr/>
      <dgm:t>
        <a:bodyPr/>
        <a:lstStyle/>
        <a:p>
          <a:endParaRPr lang="ru-RU"/>
        </a:p>
      </dgm:t>
    </dgm:pt>
    <dgm:pt modelId="{F1E56C14-8D1A-4557-AD62-89E2AE8017B9}" type="pres">
      <dgm:prSet presAssocID="{2C1D8D45-B3E1-4BDF-BEE6-CF7C69EA92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18DD17-C1A6-4E31-8967-1004386299DD}" type="pres">
      <dgm:prSet presAssocID="{8D695DFE-9BEF-45CD-9738-3F6F6C5B2E7C}" presName="parentText" presStyleLbl="node1" presStyleIdx="0" presStyleCnt="1" custScaleY="82404" custLinFactNeighborX="-2985" custLinFactNeighborY="217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364120-681A-4951-9E4B-FB8DB82E923F}" srcId="{2C1D8D45-B3E1-4BDF-BEE6-CF7C69EA928A}" destId="{8D695DFE-9BEF-45CD-9738-3F6F6C5B2E7C}" srcOrd="0" destOrd="0" parTransId="{0F6C6F64-85D4-410F-9369-35E044DF5D36}" sibTransId="{9346BEE5-34B5-4074-A84E-EDE70B202324}"/>
    <dgm:cxn modelId="{A0C03C6A-06E6-4E6E-943A-6C5392EF782F}" type="presOf" srcId="{2C1D8D45-B3E1-4BDF-BEE6-CF7C69EA928A}" destId="{F1E56C14-8D1A-4557-AD62-89E2AE8017B9}" srcOrd="0" destOrd="0" presId="urn:microsoft.com/office/officeart/2005/8/layout/vList2"/>
    <dgm:cxn modelId="{5D9D4872-D316-4E1F-8E9E-32D5820C6A28}" type="presOf" srcId="{8D695DFE-9BEF-45CD-9738-3F6F6C5B2E7C}" destId="{7618DD17-C1A6-4E31-8967-1004386299DD}" srcOrd="0" destOrd="0" presId="urn:microsoft.com/office/officeart/2005/8/layout/vList2"/>
    <dgm:cxn modelId="{F86EB9DD-B5C7-457A-BDF8-B7AECEA0D6FA}" type="presParOf" srcId="{F1E56C14-8D1A-4557-AD62-89E2AE8017B9}" destId="{7618DD17-C1A6-4E31-8967-1004386299D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58875-89E9-46F7-892A-D19AC09469C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8FC5309-B919-4FB4-8A77-6609A0649D3B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В этой войне принимало участие очень много человек. И, конечно же, среди них были герои.</a:t>
          </a:r>
          <a:endParaRPr lang="ru-RU" sz="4000" b="1" dirty="0">
            <a:solidFill>
              <a:srgbClr val="FF0000"/>
            </a:solidFill>
          </a:endParaRPr>
        </a:p>
      </dgm:t>
    </dgm:pt>
    <dgm:pt modelId="{BFF27469-F841-494A-A945-05D4A37B706D}" type="parTrans" cxnId="{DB7AF419-8416-418D-B592-3E17FFF52EAE}">
      <dgm:prSet/>
      <dgm:spPr/>
      <dgm:t>
        <a:bodyPr/>
        <a:lstStyle/>
        <a:p>
          <a:endParaRPr lang="ru-RU"/>
        </a:p>
      </dgm:t>
    </dgm:pt>
    <dgm:pt modelId="{53D947CC-F471-40FF-833C-FEB33D165F0F}" type="sibTrans" cxnId="{DB7AF419-8416-418D-B592-3E17FFF52EAE}">
      <dgm:prSet/>
      <dgm:spPr/>
      <dgm:t>
        <a:bodyPr/>
        <a:lstStyle/>
        <a:p>
          <a:endParaRPr lang="ru-RU"/>
        </a:p>
      </dgm:t>
    </dgm:pt>
    <dgm:pt modelId="{C39C328B-15C2-4295-9934-1AACAD9D6100}" type="pres">
      <dgm:prSet presAssocID="{2C258875-89E9-46F7-892A-D19AC09469CC}" presName="Name0" presStyleCnt="0">
        <dgm:presLayoutVars>
          <dgm:dir/>
          <dgm:resizeHandles val="exact"/>
        </dgm:presLayoutVars>
      </dgm:prSet>
      <dgm:spPr/>
    </dgm:pt>
    <dgm:pt modelId="{858BA604-2A0F-43E8-9B31-4ED6CFCBF73E}" type="pres">
      <dgm:prSet presAssocID="{08FC5309-B919-4FB4-8A77-6609A0649D3B}" presName="node" presStyleLbl="node1" presStyleIdx="0" presStyleCnt="1" custScaleX="96861" custScaleY="98436" custLinFactNeighborX="0" custLinFactNeighborY="-3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7AF419-8416-418D-B592-3E17FFF52EAE}" srcId="{2C258875-89E9-46F7-892A-D19AC09469CC}" destId="{08FC5309-B919-4FB4-8A77-6609A0649D3B}" srcOrd="0" destOrd="0" parTransId="{BFF27469-F841-494A-A945-05D4A37B706D}" sibTransId="{53D947CC-F471-40FF-833C-FEB33D165F0F}"/>
    <dgm:cxn modelId="{68F9FA35-697A-4C85-A678-876B80A8EBBA}" type="presOf" srcId="{2C258875-89E9-46F7-892A-D19AC09469CC}" destId="{C39C328B-15C2-4295-9934-1AACAD9D6100}" srcOrd="0" destOrd="0" presId="urn:microsoft.com/office/officeart/2005/8/layout/process1"/>
    <dgm:cxn modelId="{B414351D-8FDD-489F-90AD-832D188340E6}" type="presOf" srcId="{08FC5309-B919-4FB4-8A77-6609A0649D3B}" destId="{858BA604-2A0F-43E8-9B31-4ED6CFCBF73E}" srcOrd="0" destOrd="0" presId="urn:microsoft.com/office/officeart/2005/8/layout/process1"/>
    <dgm:cxn modelId="{3FCA2B15-2F1A-4722-8667-E8ED66C018C0}" type="presParOf" srcId="{C39C328B-15C2-4295-9934-1AACAD9D6100}" destId="{858BA604-2A0F-43E8-9B31-4ED6CFCBF73E}" srcOrd="0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8AC682-61AC-4169-90B0-05F9E06B13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4C99E2-71BF-43D7-81AC-C98E3E1BEAE1}">
      <dgm:prSet phldrT="[Текст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3600" dirty="0" smtClean="0"/>
            <a:t>На одном своем танке, в одном бою</a:t>
          </a:r>
          <a:endParaRPr lang="ru-RU" sz="3600" dirty="0"/>
        </a:p>
      </dgm:t>
    </dgm:pt>
    <dgm:pt modelId="{6BA3285D-F3CE-4E31-ACB7-48B49716C505}" type="parTrans" cxnId="{14F80C81-3566-4529-A250-EBDE7ED311FF}">
      <dgm:prSet/>
      <dgm:spPr/>
      <dgm:t>
        <a:bodyPr/>
        <a:lstStyle/>
        <a:p>
          <a:endParaRPr lang="ru-RU"/>
        </a:p>
      </dgm:t>
    </dgm:pt>
    <dgm:pt modelId="{E689B983-9A6E-4CD5-9AAE-65F932A45125}" type="sibTrans" cxnId="{14F80C81-3566-4529-A250-EBDE7ED311FF}">
      <dgm:prSet/>
      <dgm:spPr/>
      <dgm:t>
        <a:bodyPr/>
        <a:lstStyle/>
        <a:p>
          <a:endParaRPr lang="ru-RU"/>
        </a:p>
      </dgm:t>
    </dgm:pt>
    <dgm:pt modelId="{288C0193-86E9-47C9-B054-01E28C62CF54}">
      <dgm:prSet phldrT="[Текст]" phldr="1"/>
      <dgm:spPr/>
      <dgm:t>
        <a:bodyPr/>
        <a:lstStyle/>
        <a:p>
          <a:endParaRPr lang="ru-RU" dirty="0"/>
        </a:p>
      </dgm:t>
    </dgm:pt>
    <dgm:pt modelId="{3D9AA6F8-E814-49CE-88D2-F5C19B8E78E3}" type="parTrans" cxnId="{4C29003B-ABF7-4100-B8FD-CA55017D85D0}">
      <dgm:prSet/>
      <dgm:spPr/>
      <dgm:t>
        <a:bodyPr/>
        <a:lstStyle/>
        <a:p>
          <a:endParaRPr lang="ru-RU"/>
        </a:p>
      </dgm:t>
    </dgm:pt>
    <dgm:pt modelId="{D70FFA63-DD25-481B-B4F0-B808212B9BC2}" type="sibTrans" cxnId="{4C29003B-ABF7-4100-B8FD-CA55017D85D0}">
      <dgm:prSet/>
      <dgm:spPr/>
      <dgm:t>
        <a:bodyPr/>
        <a:lstStyle/>
        <a:p>
          <a:endParaRPr lang="ru-RU"/>
        </a:p>
      </dgm:t>
    </dgm:pt>
    <dgm:pt modelId="{F9C14D10-3F2B-4EC8-9FD8-380B5BF78C45}" type="pres">
      <dgm:prSet presAssocID="{7E8AC682-61AC-4169-90B0-05F9E06B13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32F6EE-90AB-4B90-B75E-44E380C4062A}" type="pres">
      <dgm:prSet presAssocID="{F34C99E2-71BF-43D7-81AC-C98E3E1BEAE1}" presName="parentText" presStyleLbl="node1" presStyleIdx="0" presStyleCnt="1" custScaleY="53863" custLinFactY="-28405" custLinFactNeighborX="9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08F31-A366-4123-8A4A-EFBF07C4A7F9}" type="pres">
      <dgm:prSet presAssocID="{F34C99E2-71BF-43D7-81AC-C98E3E1BEAE1}" presName="childText" presStyleLbl="revTx" presStyleIdx="0" presStyleCnt="1" custFlipVert="1" custScaleY="4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7AC290-3E6A-4C46-9B4B-B9544D69FDEB}" type="presOf" srcId="{F34C99E2-71BF-43D7-81AC-C98E3E1BEAE1}" destId="{E632F6EE-90AB-4B90-B75E-44E380C4062A}" srcOrd="0" destOrd="0" presId="urn:microsoft.com/office/officeart/2005/8/layout/vList2"/>
    <dgm:cxn modelId="{AFE30590-1CC5-4432-B7B8-A04D161A1AD2}" type="presOf" srcId="{7E8AC682-61AC-4169-90B0-05F9E06B1388}" destId="{F9C14D10-3F2B-4EC8-9FD8-380B5BF78C45}" srcOrd="0" destOrd="0" presId="urn:microsoft.com/office/officeart/2005/8/layout/vList2"/>
    <dgm:cxn modelId="{0C7CE459-F4C6-434D-812E-8CAB07567340}" type="presOf" srcId="{288C0193-86E9-47C9-B054-01E28C62CF54}" destId="{17608F31-A366-4123-8A4A-EFBF07C4A7F9}" srcOrd="0" destOrd="0" presId="urn:microsoft.com/office/officeart/2005/8/layout/vList2"/>
    <dgm:cxn modelId="{14F80C81-3566-4529-A250-EBDE7ED311FF}" srcId="{7E8AC682-61AC-4169-90B0-05F9E06B1388}" destId="{F34C99E2-71BF-43D7-81AC-C98E3E1BEAE1}" srcOrd="0" destOrd="0" parTransId="{6BA3285D-F3CE-4E31-ACB7-48B49716C505}" sibTransId="{E689B983-9A6E-4CD5-9AAE-65F932A45125}"/>
    <dgm:cxn modelId="{4C29003B-ABF7-4100-B8FD-CA55017D85D0}" srcId="{F34C99E2-71BF-43D7-81AC-C98E3E1BEAE1}" destId="{288C0193-86E9-47C9-B054-01E28C62CF54}" srcOrd="0" destOrd="0" parTransId="{3D9AA6F8-E814-49CE-88D2-F5C19B8E78E3}" sibTransId="{D70FFA63-DD25-481B-B4F0-B808212B9BC2}"/>
    <dgm:cxn modelId="{B5A0BF89-E8B3-4410-B835-95584C2548D2}" type="presParOf" srcId="{F9C14D10-3F2B-4EC8-9FD8-380B5BF78C45}" destId="{E632F6EE-90AB-4B90-B75E-44E380C4062A}" srcOrd="0" destOrd="0" presId="urn:microsoft.com/office/officeart/2005/8/layout/vList2"/>
    <dgm:cxn modelId="{A227B131-83EB-4E01-B677-EB2032553F9B}" type="presParOf" srcId="{F9C14D10-3F2B-4EC8-9FD8-380B5BF78C45}" destId="{17608F31-A366-4123-8A4A-EFBF07C4A7F9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2639A8-5515-4C5A-90B3-91B2EC3282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CBBE2E-C5BA-4806-9209-B08C6BF741AE}">
      <dgm:prSet phldrT="[Текст]"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6600000" scaled="0"/>
        </a:gradFill>
      </dgm:spPr>
      <dgm:t>
        <a:bodyPr/>
        <a:lstStyle/>
        <a:p>
          <a:pPr algn="ctr"/>
          <a:r>
            <a:rPr lang="ru-RU" sz="4000" dirty="0" smtClean="0"/>
            <a:t>они уничтожили </a:t>
          </a:r>
          <a:r>
            <a:rPr lang="ru-RU" sz="4800" b="1" dirty="0" smtClean="0">
              <a:solidFill>
                <a:srgbClr val="FF0000"/>
              </a:solidFill>
            </a:rPr>
            <a:t>22</a:t>
          </a:r>
          <a:r>
            <a:rPr lang="ru-RU" sz="4000" dirty="0" smtClean="0"/>
            <a:t> танка противника</a:t>
          </a:r>
          <a:endParaRPr lang="ru-RU" sz="4000" dirty="0"/>
        </a:p>
      </dgm:t>
    </dgm:pt>
    <dgm:pt modelId="{BCBB3FDD-3DE9-4572-984E-474D22033627}" type="parTrans" cxnId="{5AEFA80B-66AA-4E5E-B284-5D88C049AA1A}">
      <dgm:prSet/>
      <dgm:spPr/>
      <dgm:t>
        <a:bodyPr/>
        <a:lstStyle/>
        <a:p>
          <a:endParaRPr lang="ru-RU"/>
        </a:p>
      </dgm:t>
    </dgm:pt>
    <dgm:pt modelId="{1BE95EAD-086F-4461-8307-4D05E19E45A3}" type="sibTrans" cxnId="{5AEFA80B-66AA-4E5E-B284-5D88C049AA1A}">
      <dgm:prSet/>
      <dgm:spPr/>
      <dgm:t>
        <a:bodyPr/>
        <a:lstStyle/>
        <a:p>
          <a:endParaRPr lang="ru-RU"/>
        </a:p>
      </dgm:t>
    </dgm:pt>
    <dgm:pt modelId="{36701ADA-E9CA-44B8-9337-3AE63C5B0AA4}">
      <dgm:prSet phldrT="[Текст]" phldr="1"/>
      <dgm:spPr/>
      <dgm:t>
        <a:bodyPr/>
        <a:lstStyle/>
        <a:p>
          <a:endParaRPr lang="ru-RU" dirty="0"/>
        </a:p>
      </dgm:t>
    </dgm:pt>
    <dgm:pt modelId="{F296CEDE-D0BD-425A-88D6-5FADD41327DD}" type="parTrans" cxnId="{D42F2A96-AFB7-4FB6-ACA3-F74A67715AE9}">
      <dgm:prSet/>
      <dgm:spPr/>
      <dgm:t>
        <a:bodyPr/>
        <a:lstStyle/>
        <a:p>
          <a:endParaRPr lang="ru-RU"/>
        </a:p>
      </dgm:t>
    </dgm:pt>
    <dgm:pt modelId="{90818139-9184-4C04-899D-8C6CF2A5A500}" type="sibTrans" cxnId="{D42F2A96-AFB7-4FB6-ACA3-F74A67715AE9}">
      <dgm:prSet/>
      <dgm:spPr/>
      <dgm:t>
        <a:bodyPr/>
        <a:lstStyle/>
        <a:p>
          <a:endParaRPr lang="ru-RU"/>
        </a:p>
      </dgm:t>
    </dgm:pt>
    <dgm:pt modelId="{C8697023-1FCE-4F14-82AE-660CFA5F78BC}" type="pres">
      <dgm:prSet presAssocID="{782639A8-5515-4C5A-90B3-91B2EC3282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81AA5-783E-4468-ABAF-BF0D960E9F70}" type="pres">
      <dgm:prSet presAssocID="{BFCBBE2E-C5BA-4806-9209-B08C6BF741AE}" presName="parentText" presStyleLbl="node1" presStyleIdx="0" presStyleCnt="1" custScaleY="80096" custLinFactNeighborX="-3390" custLinFactNeighborY="936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00CB0-600A-493C-87D8-58398747C686}" type="pres">
      <dgm:prSet presAssocID="{BFCBBE2E-C5BA-4806-9209-B08C6BF741AE}" presName="childText" presStyleLbl="revTx" presStyleIdx="0" presStyleCnt="1" custFlipVert="1" custScaleY="5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2F2A96-AFB7-4FB6-ACA3-F74A67715AE9}" srcId="{BFCBBE2E-C5BA-4806-9209-B08C6BF741AE}" destId="{36701ADA-E9CA-44B8-9337-3AE63C5B0AA4}" srcOrd="0" destOrd="0" parTransId="{F296CEDE-D0BD-425A-88D6-5FADD41327DD}" sibTransId="{90818139-9184-4C04-899D-8C6CF2A5A500}"/>
    <dgm:cxn modelId="{153F46F8-49A1-4896-B8AB-C19C58F67484}" type="presOf" srcId="{36701ADA-E9CA-44B8-9337-3AE63C5B0AA4}" destId="{2CB00CB0-600A-493C-87D8-58398747C686}" srcOrd="0" destOrd="0" presId="urn:microsoft.com/office/officeart/2005/8/layout/vList2"/>
    <dgm:cxn modelId="{2741F37A-4B97-4E2B-A224-D1B50D813017}" type="presOf" srcId="{782639A8-5515-4C5A-90B3-91B2EC328254}" destId="{C8697023-1FCE-4F14-82AE-660CFA5F78BC}" srcOrd="0" destOrd="0" presId="urn:microsoft.com/office/officeart/2005/8/layout/vList2"/>
    <dgm:cxn modelId="{EF66CA92-E579-4002-B57F-40B3D185AE30}" type="presOf" srcId="{BFCBBE2E-C5BA-4806-9209-B08C6BF741AE}" destId="{14481AA5-783E-4468-ABAF-BF0D960E9F70}" srcOrd="0" destOrd="0" presId="urn:microsoft.com/office/officeart/2005/8/layout/vList2"/>
    <dgm:cxn modelId="{5AEFA80B-66AA-4E5E-B284-5D88C049AA1A}" srcId="{782639A8-5515-4C5A-90B3-91B2EC328254}" destId="{BFCBBE2E-C5BA-4806-9209-B08C6BF741AE}" srcOrd="0" destOrd="0" parTransId="{BCBB3FDD-3DE9-4572-984E-474D22033627}" sibTransId="{1BE95EAD-086F-4461-8307-4D05E19E45A3}"/>
    <dgm:cxn modelId="{DF1D0285-28E8-455A-8E95-6366E98AE101}" type="presParOf" srcId="{C8697023-1FCE-4F14-82AE-660CFA5F78BC}" destId="{14481AA5-783E-4468-ABAF-BF0D960E9F70}" srcOrd="0" destOrd="0" presId="urn:microsoft.com/office/officeart/2005/8/layout/vList2"/>
    <dgm:cxn modelId="{2BE2BDF8-FA8F-4030-AE67-A5E9ED955052}" type="presParOf" srcId="{C8697023-1FCE-4F14-82AE-660CFA5F78BC}" destId="{2CB00CB0-600A-493C-87D8-58398747C686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AB0BE5-53BD-4D89-BDB7-AACD7E62025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A5EED9-206F-400F-8497-6E216E944F7B}">
      <dgm:prSet phldrT="[Текст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</a:rPr>
            <a:t>Все вы знаете город Санкт-Петербург?</a:t>
          </a:r>
          <a:endParaRPr lang="ru-RU" sz="2400" dirty="0">
            <a:solidFill>
              <a:schemeClr val="tx1"/>
            </a:solidFill>
          </a:endParaRPr>
        </a:p>
      </dgm:t>
    </dgm:pt>
    <dgm:pt modelId="{E2662ABA-AD01-4DB7-B619-9B4C05435F05}" type="parTrans" cxnId="{1D06CB45-B359-4A76-A847-FD38657BB2C1}">
      <dgm:prSet/>
      <dgm:spPr/>
      <dgm:t>
        <a:bodyPr/>
        <a:lstStyle/>
        <a:p>
          <a:endParaRPr lang="ru-RU"/>
        </a:p>
      </dgm:t>
    </dgm:pt>
    <dgm:pt modelId="{3B4A111F-4212-48C9-B59D-DA99CFE4F577}" type="sibTrans" cxnId="{1D06CB45-B359-4A76-A847-FD38657BB2C1}">
      <dgm:prSet/>
      <dgm:spPr/>
      <dgm:t>
        <a:bodyPr/>
        <a:lstStyle/>
        <a:p>
          <a:endParaRPr lang="ru-RU"/>
        </a:p>
      </dgm:t>
    </dgm:pt>
    <dgm:pt modelId="{66B42743-A9B3-447D-9B61-75E3F07D9859}" type="pres">
      <dgm:prSet presAssocID="{A8AB0BE5-53BD-4D89-BDB7-AACD7E6202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E0D8C-026D-43CB-BF37-FD03D41A63B9}" type="pres">
      <dgm:prSet presAssocID="{E8A5EED9-206F-400F-8497-6E216E944F7B}" presName="parentText" presStyleLbl="node1" presStyleIdx="0" presStyleCnt="1" custScaleX="59849" custScaleY="46976" custLinFactNeighborX="787" custLinFactNeighborY="31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138FB-3B4C-4876-850D-185E2244F1E6}" type="presOf" srcId="{E8A5EED9-206F-400F-8497-6E216E944F7B}" destId="{E4CE0D8C-026D-43CB-BF37-FD03D41A63B9}" srcOrd="0" destOrd="0" presId="urn:microsoft.com/office/officeart/2005/8/layout/vList2"/>
    <dgm:cxn modelId="{AE14BB84-581F-49A3-99B6-A589B568C8E2}" type="presOf" srcId="{A8AB0BE5-53BD-4D89-BDB7-AACD7E620259}" destId="{66B42743-A9B3-447D-9B61-75E3F07D9859}" srcOrd="0" destOrd="0" presId="urn:microsoft.com/office/officeart/2005/8/layout/vList2"/>
    <dgm:cxn modelId="{1D06CB45-B359-4A76-A847-FD38657BB2C1}" srcId="{A8AB0BE5-53BD-4D89-BDB7-AACD7E620259}" destId="{E8A5EED9-206F-400F-8497-6E216E944F7B}" srcOrd="0" destOrd="0" parTransId="{E2662ABA-AD01-4DB7-B619-9B4C05435F05}" sibTransId="{3B4A111F-4212-48C9-B59D-DA99CFE4F577}"/>
    <dgm:cxn modelId="{F304D010-4BFF-46A6-A653-C40DEBCB01F5}" type="presParOf" srcId="{66B42743-A9B3-447D-9B61-75E3F07D9859}" destId="{E4CE0D8C-026D-43CB-BF37-FD03D41A63B9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21135-2D74-46EF-BA76-69D37FBC8D2F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177A-0F3F-4CAF-A012-B0FB6DB102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461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3177A-0F3F-4CAF-A012-B0FB6DB102E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701C-999F-4120-80EF-B1009F9D3A9F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F50C-BCAF-4EE8-B1D6-FE14364CAC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701C-999F-4120-80EF-B1009F9D3A9F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F50C-BCAF-4EE8-B1D6-FE14364CAC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701C-999F-4120-80EF-B1009F9D3A9F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F50C-BCAF-4EE8-B1D6-FE14364CAC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701C-999F-4120-80EF-B1009F9D3A9F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F50C-BCAF-4EE8-B1D6-FE14364CAC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701C-999F-4120-80EF-B1009F9D3A9F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F50C-BCAF-4EE8-B1D6-FE14364CAC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701C-999F-4120-80EF-B1009F9D3A9F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F50C-BCAF-4EE8-B1D6-FE14364CAC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701C-999F-4120-80EF-B1009F9D3A9F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F50C-BCAF-4EE8-B1D6-FE14364CAC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701C-999F-4120-80EF-B1009F9D3A9F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F50C-BCAF-4EE8-B1D6-FE14364CAC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701C-999F-4120-80EF-B1009F9D3A9F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F50C-BCAF-4EE8-B1D6-FE14364CAC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701C-999F-4120-80EF-B1009F9D3A9F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F50C-BCAF-4EE8-B1D6-FE14364CAC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701C-999F-4120-80EF-B1009F9D3A9F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F50C-BCAF-4EE8-B1D6-FE14364CAC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701C-999F-4120-80EF-B1009F9D3A9F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0F50C-BCAF-4EE8-B1D6-FE14364CAC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microsoft.com/office/2007/relationships/diagramDrawing" Target="../diagrams/drawing4.xm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85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87.jpeg"/><Relationship Id="rId10" Type="http://schemas.microsoft.com/office/2007/relationships/diagramDrawing" Target="../diagrams/drawing5.xml"/><Relationship Id="rId4" Type="http://schemas.openxmlformats.org/officeDocument/2006/relationships/image" Target="../media/image86.jpeg"/><Relationship Id="rId9" Type="http://schemas.openxmlformats.org/officeDocument/2006/relationships/diagramColors" Target="../diagrams/colors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10" Type="http://schemas.openxmlformats.org/officeDocument/2006/relationships/image" Target="../media/image96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diagramQuickStyle" Target="../diagrams/quickStyle2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diagramLayout" Target="../diagrams/layout2.xml"/><Relationship Id="rId2" Type="http://schemas.openxmlformats.org/officeDocument/2006/relationships/image" Target="../media/image12.jpeg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diagramColors" Target="../diagrams/colors2.xml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9" Type="http://schemas.openxmlformats.org/officeDocument/2006/relationships/image" Target="../media/image67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34" Type="http://schemas.openxmlformats.org/officeDocument/2006/relationships/image" Target="../media/image62.png"/><Relationship Id="rId42" Type="http://schemas.openxmlformats.org/officeDocument/2006/relationships/image" Target="../media/image7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46" Type="http://schemas.openxmlformats.org/officeDocument/2006/relationships/image" Target="../media/image74.png"/><Relationship Id="rId2" Type="http://schemas.openxmlformats.org/officeDocument/2006/relationships/image" Target="../media/image30.jpe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41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40" Type="http://schemas.openxmlformats.org/officeDocument/2006/relationships/image" Target="../media/image68.png"/><Relationship Id="rId45" Type="http://schemas.openxmlformats.org/officeDocument/2006/relationships/image" Target="../media/image73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36" Type="http://schemas.openxmlformats.org/officeDocument/2006/relationships/image" Target="../media/image64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4" Type="http://schemas.openxmlformats.org/officeDocument/2006/relationships/image" Target="../media/image72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Relationship Id="rId43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oviet-flag-reichstag-berlin-1945.jpg"/>
          <p:cNvPicPr>
            <a:picLocks noChangeAspect="1"/>
          </p:cNvPicPr>
          <p:nvPr/>
        </p:nvPicPr>
        <p:blipFill>
          <a:blip r:embed="rId3" cstate="email">
            <a:lum bright="21000" contrast="-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Великая Отечественная война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1941-1945 гг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вличенко.jpg"/>
          <p:cNvPicPr>
            <a:picLocks noChangeAspect="1"/>
          </p:cNvPicPr>
          <p:nvPr/>
        </p:nvPicPr>
        <p:blipFill>
          <a:blip r:embed="rId2" cstate="email"/>
          <a:srcRect l="3513" r="83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3804247" cy="15696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000000" scaled="0"/>
          </a:gradFill>
          <a:effectLst>
            <a:outerShdw blurRad="40000" dist="101600" dir="294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Людмила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Михайловна </a:t>
            </a:r>
          </a:p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Павличенко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4928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101600" dir="13140000">
                    <a:srgbClr val="000000"/>
                  </a:innerShdw>
                </a:effectLst>
              </a:rPr>
              <a:t>Была одним из лучших снайперов на войне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101600" dir="13140000">
                  <a:srgbClr val="000000"/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сс.jpg"/>
          <p:cNvPicPr>
            <a:picLocks noChangeAspect="1"/>
          </p:cNvPicPr>
          <p:nvPr/>
        </p:nvPicPr>
        <p:blipFill>
          <a:blip r:embed="rId2" cstate="email">
            <a:lum bright="40000" contrast="-4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 descr="hqdefault.jpg"/>
          <p:cNvPicPr>
            <a:picLocks noChangeAspect="1"/>
          </p:cNvPicPr>
          <p:nvPr/>
        </p:nvPicPr>
        <p:blipFill>
          <a:blip r:embed="rId3" cstate="email"/>
          <a:srcRect l="10379" r="9958"/>
          <a:stretch>
            <a:fillRect/>
          </a:stretch>
        </p:blipFill>
        <p:spPr>
          <a:xfrm>
            <a:off x="539552" y="476672"/>
            <a:ext cx="3672408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103674"/>
            <a:ext cx="9114738" cy="175432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chemeClr val="tx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Она добровольцем пошла на фронт.</a:t>
            </a:r>
          </a:p>
          <a:p>
            <a:pPr algn="ctr"/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Целых 250 дней и ночей она с товарищами </a:t>
            </a:r>
          </a:p>
          <a:p>
            <a:pPr algn="ctr"/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3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ащищала город Севастополь</a:t>
            </a:r>
            <a:endParaRPr lang="ru-RU" sz="3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155171anz.jpg"/>
          <p:cNvPicPr>
            <a:picLocks noChangeAspect="1"/>
          </p:cNvPicPr>
          <p:nvPr/>
        </p:nvPicPr>
        <p:blipFill>
          <a:blip r:embed="rId2" cstate="email">
            <a:lum bright="4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Default_sniper_scope_reticle.png"/>
          <p:cNvPicPr>
            <a:picLocks noChangeAspect="1"/>
          </p:cNvPicPr>
          <p:nvPr/>
        </p:nvPicPr>
        <p:blipFill>
          <a:blip r:embed="rId3" cstate="email"/>
          <a:srcRect l="14863" t="6881" r="18536" b="43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93467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Людмила была очень меткой. Всего за один год она подстрелила 309 фашистов. </a:t>
            </a:r>
            <a:r>
              <a:rPr lang="ru-RU" sz="28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много!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нк.JPG"/>
          <p:cNvPicPr>
            <a:picLocks noChangeAspect="1"/>
          </p:cNvPicPr>
          <p:nvPr/>
        </p:nvPicPr>
        <p:blipFill>
          <a:blip r:embed="rId2" cstate="email">
            <a:lum bright="23000" contrast="-1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4158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2852936"/>
            <a:ext cx="2298631" cy="35398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166821" y="4005064"/>
            <a:ext cx="4009432" cy="1323439"/>
          </a:xfrm>
          <a:prstGeom prst="rect">
            <a:avLst/>
          </a:prstGeom>
          <a:noFill/>
          <a:effectLst>
            <a:outerShdw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Зиновий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9065" y="4941168"/>
            <a:ext cx="5044971" cy="1323439"/>
          </a:xfrm>
          <a:prstGeom prst="rect">
            <a:avLst/>
          </a:prstGeom>
          <a:noFill/>
          <a:effectLst>
            <a:outerShdw blurRad="127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Колобанов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анк.JPG"/>
          <p:cNvPicPr>
            <a:picLocks noChangeAspect="1"/>
          </p:cNvPicPr>
          <p:nvPr/>
        </p:nvPicPr>
        <p:blipFill>
          <a:blip r:embed="rId2" cstate="email">
            <a:lum bright="17000" contrast="-4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sunrise" dir="t"/>
          </a:scene3d>
          <a:sp3d prstMaterial="softEdge"/>
        </p:spPr>
      </p:pic>
      <p:pic>
        <p:nvPicPr>
          <p:cNvPr id="2" name="Рисунок 1" descr="Экипаж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660001"/>
            <a:ext cx="3528392" cy="2145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188640"/>
            <a:ext cx="67687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Асами могли быть</a:t>
            </a:r>
          </a:p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только летчики, </a:t>
            </a:r>
          </a:p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и танкисты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928" y="3789040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Как, например, командир танка Колобанов и его товарищи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09329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Они прославились своей храбростью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olobanov-movi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827584" y="332656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79512" y="2780928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те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89743" y="3356992"/>
            <a:ext cx="4954257" cy="3501008"/>
          </a:xfrm>
          <a:prstGeom prst="rect">
            <a:avLst/>
          </a:prstGeom>
        </p:spPr>
      </p:pic>
      <p:pic>
        <p:nvPicPr>
          <p:cNvPr id="4" name="Рисунок 3" descr="Питер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76750" y="0"/>
            <a:ext cx="4867249" cy="3356992"/>
          </a:xfrm>
          <a:prstGeom prst="rect">
            <a:avLst/>
          </a:prstGeom>
        </p:spPr>
      </p:pic>
      <p:pic>
        <p:nvPicPr>
          <p:cNvPr id="5" name="Рисунок 4" descr="Питер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374994"/>
            <a:ext cx="4644008" cy="3483006"/>
          </a:xfrm>
          <a:prstGeom prst="rect">
            <a:avLst/>
          </a:prstGeom>
        </p:spPr>
      </p:pic>
      <p:pic>
        <p:nvPicPr>
          <p:cNvPr id="3" name="Рисунок 2" descr="Питер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4499992" cy="337499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0" y="5474072"/>
          <a:ext cx="914400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ада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3111751" cy="1844824"/>
          </a:xfrm>
          <a:prstGeom prst="rect">
            <a:avLst/>
          </a:prstGeom>
        </p:spPr>
      </p:pic>
      <p:pic>
        <p:nvPicPr>
          <p:cNvPr id="4" name="Рисунок 3" descr="Блокада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53420" y="3570500"/>
            <a:ext cx="83580" cy="47362"/>
          </a:xfrm>
          <a:prstGeom prst="rect">
            <a:avLst/>
          </a:prstGeom>
        </p:spPr>
      </p:pic>
      <p:pic>
        <p:nvPicPr>
          <p:cNvPr id="5" name="Рисунок 4" descr="Блокада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52120" y="0"/>
            <a:ext cx="3491880" cy="2618910"/>
          </a:xfrm>
          <a:prstGeom prst="rect">
            <a:avLst/>
          </a:prstGeom>
        </p:spPr>
      </p:pic>
      <p:pic>
        <p:nvPicPr>
          <p:cNvPr id="6" name="Рисунок 5" descr="Блокада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250002"/>
            <a:ext cx="3491880" cy="2607998"/>
          </a:xfrm>
          <a:prstGeom prst="rect">
            <a:avLst/>
          </a:prstGeom>
        </p:spPr>
      </p:pic>
      <p:pic>
        <p:nvPicPr>
          <p:cNvPr id="7" name="Рисунок 6" descr="Блокада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59832" y="0"/>
            <a:ext cx="2736304" cy="1865247"/>
          </a:xfrm>
          <a:prstGeom prst="rect">
            <a:avLst/>
          </a:prstGeom>
        </p:spPr>
      </p:pic>
      <p:pic>
        <p:nvPicPr>
          <p:cNvPr id="8" name="Рисунок 7" descr="Блокада7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491880" y="4653136"/>
            <a:ext cx="2952328" cy="2204864"/>
          </a:xfrm>
          <a:prstGeom prst="rect">
            <a:avLst/>
          </a:prstGeom>
        </p:spPr>
      </p:pic>
      <p:pic>
        <p:nvPicPr>
          <p:cNvPr id="9" name="Рисунок 8" descr="Блокада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1844824"/>
            <a:ext cx="3179259" cy="2371353"/>
          </a:xfrm>
          <a:prstGeom prst="rect">
            <a:avLst/>
          </a:prstGeom>
        </p:spPr>
      </p:pic>
      <p:pic>
        <p:nvPicPr>
          <p:cNvPr id="10" name="Рисунок 9" descr="Блокада9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796136" y="2487486"/>
            <a:ext cx="3347864" cy="21656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44208" y="4616167"/>
            <a:ext cx="2699792" cy="224183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Раньше он назывался </a:t>
            </a:r>
            <a:r>
              <a:rPr lang="ru-RU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Ленинград</a:t>
            </a:r>
            <a:r>
              <a:rPr lang="ru-RU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. И в годы войны выглядел так</a:t>
            </a:r>
            <a:endParaRPr lang="ru-RU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Блокада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2267744" y="1628800"/>
            <a:ext cx="4581211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ада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355976" y="0"/>
            <a:ext cx="4788024" cy="3284984"/>
          </a:xfrm>
          <a:prstGeom prst="rect">
            <a:avLst/>
          </a:prstGeom>
        </p:spPr>
      </p:pic>
      <p:pic>
        <p:nvPicPr>
          <p:cNvPr id="3" name="Рисунок 2" descr="Блокада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" y="3284985"/>
            <a:ext cx="4907035" cy="3573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332656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 сентября 1941</a:t>
            </a:r>
            <a:r>
              <a:rPr lang="ru-RU" dirty="0" smtClean="0"/>
              <a:t> года немецкие войска окружили город. Блокада длилась почти </a:t>
            </a:r>
            <a:r>
              <a:rPr lang="ru-RU" b="1" dirty="0" smtClean="0">
                <a:solidFill>
                  <a:srgbClr val="FF0000"/>
                </a:solidFill>
              </a:rPr>
              <a:t>900 дней</a:t>
            </a:r>
            <a:r>
              <a:rPr lang="ru-RU" dirty="0" smtClean="0"/>
              <a:t>!!! В домах отключили свет, не работал водопровод, отопление, канализация. Но не смотря на страшное положение, голод, Ленинград продолжал сражаться, производить военную продукцию, снабжать Ленинградский фронт.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3356992"/>
            <a:ext cx="4139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i="1" dirty="0" smtClean="0"/>
              <a:t>«Было нам всяко: и горько, и сложно. </a:t>
            </a:r>
            <a:br>
              <a:rPr lang="ru-RU" sz="1700" i="1" dirty="0" smtClean="0"/>
            </a:br>
            <a:r>
              <a:rPr lang="ru-RU" sz="1700" i="1" dirty="0" smtClean="0"/>
              <a:t>Мы знали, можно, на кочках скользя, </a:t>
            </a:r>
            <a:br>
              <a:rPr lang="ru-RU" sz="1700" i="1" dirty="0" smtClean="0"/>
            </a:br>
            <a:r>
              <a:rPr lang="ru-RU" sz="1700" i="1" dirty="0" smtClean="0"/>
              <a:t>Сгинуть в болоте, замерзнуть можно, </a:t>
            </a:r>
            <a:br>
              <a:rPr lang="ru-RU" sz="1700" i="1" dirty="0" smtClean="0"/>
            </a:br>
            <a:r>
              <a:rPr lang="ru-RU" sz="1700" i="1" dirty="0" smtClean="0"/>
              <a:t>Свалиться под пулей, отчаяться можно, </a:t>
            </a:r>
            <a:br>
              <a:rPr lang="ru-RU" sz="1700" i="1" dirty="0" smtClean="0"/>
            </a:br>
            <a:r>
              <a:rPr lang="ru-RU" sz="1700" i="1" dirty="0" smtClean="0"/>
              <a:t>Можно и то, и другое можно, </a:t>
            </a:r>
            <a:br>
              <a:rPr lang="ru-RU" sz="1700" i="1" dirty="0" smtClean="0"/>
            </a:br>
            <a:r>
              <a:rPr lang="ru-RU" sz="1700" i="1" dirty="0" smtClean="0"/>
              <a:t>И лишь Ленинграда отдать нельзя! </a:t>
            </a:r>
          </a:p>
          <a:p>
            <a:endParaRPr lang="ru-RU" sz="1700" i="1" dirty="0" smtClean="0"/>
          </a:p>
          <a:p>
            <a:r>
              <a:rPr lang="ru-RU" sz="1700" i="1" dirty="0" smtClean="0"/>
              <a:t>И я его спас, навсегда, навечно: </a:t>
            </a:r>
            <a:br>
              <a:rPr lang="ru-RU" sz="1700" i="1" dirty="0" smtClean="0"/>
            </a:br>
            <a:r>
              <a:rPr lang="ru-RU" sz="1700" i="1" dirty="0" err="1" smtClean="0"/>
              <a:t>Невка</a:t>
            </a:r>
            <a:r>
              <a:rPr lang="ru-RU" sz="1700" i="1" dirty="0" smtClean="0"/>
              <a:t>, Васильевский, Зимний дворец... </a:t>
            </a:r>
            <a:br>
              <a:rPr lang="ru-RU" sz="1700" i="1" dirty="0" smtClean="0"/>
            </a:br>
            <a:r>
              <a:rPr lang="ru-RU" sz="1700" i="1" dirty="0" smtClean="0"/>
              <a:t>Впрочем, не я, не один, конечно.- </a:t>
            </a:r>
            <a:br>
              <a:rPr lang="ru-RU" sz="1700" i="1" dirty="0" smtClean="0"/>
            </a:br>
            <a:r>
              <a:rPr lang="ru-RU" sz="1700" i="1" dirty="0" smtClean="0"/>
              <a:t>Его заслонил миллион сердец!» </a:t>
            </a:r>
          </a:p>
          <a:p>
            <a:endParaRPr lang="ru-RU" sz="1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19256" y="6581001"/>
            <a:ext cx="2124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Эдуард Асадов «Ленинграду»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тайфун.jpg"/>
          <p:cNvPicPr>
            <a:picLocks noChangeAspect="1"/>
          </p:cNvPicPr>
          <p:nvPr/>
        </p:nvPicPr>
        <p:blipFill>
          <a:blip r:embed="rId2" cstate="email">
            <a:lum bright="24000" contrast="-18000"/>
          </a:blip>
          <a:srcRect/>
          <a:stretch>
            <a:fillRect/>
          </a:stretch>
        </p:blipFill>
        <p:spPr>
          <a:xfrm>
            <a:off x="4211960" y="0"/>
            <a:ext cx="4932040" cy="3501008"/>
          </a:xfrm>
          <a:prstGeom prst="rect">
            <a:avLst/>
          </a:prstGeom>
        </p:spPr>
      </p:pic>
      <p:pic>
        <p:nvPicPr>
          <p:cNvPr id="6" name="Рисунок 5" descr="Немцы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355976" y="3501008"/>
            <a:ext cx="4788024" cy="3356992"/>
          </a:xfrm>
          <a:prstGeom prst="rect">
            <a:avLst/>
          </a:prstGeom>
        </p:spPr>
      </p:pic>
      <p:pic>
        <p:nvPicPr>
          <p:cNvPr id="5" name="Рисунок 4" descr="Немцы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3501008"/>
            <a:ext cx="4686640" cy="3356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90872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algn="ctr"/>
            <a:r>
              <a:rPr lang="ru-RU" sz="2400" b="1" dirty="0" smtClean="0"/>
              <a:t>А тем временем немецкой армии все же удалось подобраться к Москве. Операцию по ее захвату они назвали </a:t>
            </a:r>
            <a:r>
              <a:rPr lang="ru-RU" sz="2400" b="1" dirty="0" smtClean="0">
                <a:solidFill>
                  <a:srgbClr val="FF0000"/>
                </a:solidFill>
              </a:rPr>
              <a:t>«ТАЙФУН»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Немцы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" y="0"/>
            <a:ext cx="4655500" cy="35010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2040" y="31409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ураган. Думали это быстро будет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996613.jpg"/>
          <p:cNvPicPr>
            <a:picLocks noChangeAspect="1"/>
          </p:cNvPicPr>
          <p:nvPr/>
        </p:nvPicPr>
        <p:blipFill>
          <a:blip r:embed="rId2" cstate="email"/>
          <a:srcRect l="5301" r="50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/>
        </p:nvGraphicFramePr>
        <p:xfrm>
          <a:off x="323528" y="0"/>
          <a:ext cx="482453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6353944"/>
            <a:ext cx="9144000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Так началась </a:t>
            </a:r>
            <a:r>
              <a:rPr lang="ru-RU" sz="3200" b="1" dirty="0" smtClean="0">
                <a:solidFill>
                  <a:srgbClr val="FF0000"/>
                </a:solidFill>
              </a:rPr>
              <a:t>Великая Отечественная Война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1111.ebumml23gpc8gc8wwwc8kkwkw.ejcuplo1l0oo0sk8c40s8osc4.th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97979" y="0"/>
            <a:ext cx="4746021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Немцы были так близко, что могли летать над Москвой и бомбить ее со своих самолетов.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20486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сентябре 1941 года началась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Битва за Москву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Мас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068960"/>
            <a:ext cx="4632392" cy="3068960"/>
          </a:xfrm>
          <a:prstGeom prst="rect">
            <a:avLst/>
          </a:prstGeom>
        </p:spPr>
      </p:pic>
      <p:pic>
        <p:nvPicPr>
          <p:cNvPr id="8" name="Рисунок 7" descr="Маск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3068960"/>
            <a:ext cx="4716016" cy="3056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653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 чтобы защитить город от бомбежки и обмануть немецких летчиков, многие важные здания замаскировали, разукрасили, даже Кремль. Враги путались и не бомбили их.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7010_1293393719.jpg"/>
          <p:cNvPicPr>
            <a:picLocks noChangeAspect="1"/>
          </p:cNvPicPr>
          <p:nvPr/>
        </p:nvPicPr>
        <p:blipFill>
          <a:blip r:embed="rId2" cstate="email">
            <a:lum bright="24000" contrast="-34000"/>
          </a:blip>
          <a:srcRect/>
          <a:stretch>
            <a:fillRect/>
          </a:stretch>
        </p:blipFill>
        <p:spPr>
          <a:xfrm>
            <a:off x="5148064" y="0"/>
            <a:ext cx="3995936" cy="3717032"/>
          </a:xfrm>
          <a:prstGeom prst="rect">
            <a:avLst/>
          </a:prstGeom>
        </p:spPr>
      </p:pic>
      <p:pic>
        <p:nvPicPr>
          <p:cNvPr id="2" name="Рисунок 1" descr="KOG_134290_00002_2_t222_1221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H="1">
            <a:off x="4067944" y="3645023"/>
            <a:ext cx="5076056" cy="3212977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7236296" y="4149080"/>
            <a:ext cx="1512168" cy="792088"/>
          </a:xfrm>
          <a:prstGeom prst="wedgeEllipseCallout">
            <a:avLst>
              <a:gd name="adj1" fmla="val 8800"/>
              <a:gd name="adj2" fmla="val 935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Огонь!!!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32656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Хоть в городе были паника и страх, бойцы Красной Армии продолжали защищать его.  </a:t>
            </a:r>
            <a:endParaRPr lang="ru-RU" sz="2000" b="1" dirty="0"/>
          </a:p>
        </p:txBody>
      </p:sp>
      <p:pic>
        <p:nvPicPr>
          <p:cNvPr id="6" name="Рисунок 5" descr="оборон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645024"/>
            <a:ext cx="4795486" cy="3212976"/>
          </a:xfrm>
          <a:prstGeom prst="rect">
            <a:avLst/>
          </a:prstGeom>
        </p:spPr>
      </p:pic>
      <p:pic>
        <p:nvPicPr>
          <p:cNvPr id="4" name="Рисунок 3" descr="image3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5140174" cy="3789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213285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Они сбили много вражеских самолетов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0"/>
            <a:ext cx="1512168" cy="5486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Немцы летят</a:t>
            </a:r>
            <a:endParaRPr lang="ru-RU" b="1" dirty="0"/>
          </a:p>
        </p:txBody>
      </p:sp>
      <p:sp>
        <p:nvSpPr>
          <p:cNvPr id="10" name="Стрелка вправо 9"/>
          <p:cNvSpPr/>
          <p:nvPr/>
        </p:nvSpPr>
        <p:spPr>
          <a:xfrm rot="8446991">
            <a:off x="1587921" y="274317"/>
            <a:ext cx="362373" cy="256438"/>
          </a:xfrm>
          <a:prstGeom prst="rightArrow">
            <a:avLst/>
          </a:prstGeom>
          <a:solidFill>
            <a:schemeClr val="accent1">
              <a:alpha val="7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4693627">
            <a:off x="1842869" y="757531"/>
            <a:ext cx="345680" cy="216010"/>
          </a:xfrm>
          <a:prstGeom prst="leftArrow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187566">
            <a:off x="2821819" y="655766"/>
            <a:ext cx="266853" cy="341980"/>
          </a:xfrm>
          <a:prstGeom prst="downArrow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ад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2276872"/>
            <a:ext cx="6051025" cy="4581128"/>
          </a:xfrm>
          <a:prstGeom prst="rect">
            <a:avLst/>
          </a:prstGeom>
        </p:spPr>
      </p:pic>
      <p:pic>
        <p:nvPicPr>
          <p:cNvPr id="6" name="Рисунок 5" descr="Парад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63901" y="0"/>
            <a:ext cx="3380099" cy="2276872"/>
          </a:xfrm>
          <a:prstGeom prst="rect">
            <a:avLst/>
          </a:prstGeom>
        </p:spPr>
      </p:pic>
      <p:pic>
        <p:nvPicPr>
          <p:cNvPr id="7" name="Рисунок 6" descr="Парад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16324" y="1"/>
            <a:ext cx="3415308" cy="2276872"/>
          </a:xfrm>
          <a:prstGeom prst="rect">
            <a:avLst/>
          </a:prstGeom>
        </p:spPr>
      </p:pic>
      <p:pic>
        <p:nvPicPr>
          <p:cNvPr id="8" name="Рисунок 7" descr="Парад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67891" y="2276872"/>
            <a:ext cx="3476110" cy="4581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88640"/>
            <a:ext cx="241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 </a:t>
            </a:r>
            <a:r>
              <a:rPr lang="ru-RU" dirty="0" smtClean="0">
                <a:solidFill>
                  <a:srgbClr val="FF0000"/>
                </a:solidFill>
              </a:rPr>
              <a:t>7 ноября 1941 года </a:t>
            </a:r>
            <a:r>
              <a:rPr lang="ru-RU" dirty="0" smtClean="0"/>
              <a:t>в Москве прошел знаменитый парад, солдаты с которого уходили прямо на фронт, воевать.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П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487751"/>
            <a:ext cx="4932040" cy="3082525"/>
          </a:xfrm>
          <a:prstGeom prst="rect">
            <a:avLst/>
          </a:prstGeom>
        </p:spPr>
      </p:pic>
      <p:pic>
        <p:nvPicPr>
          <p:cNvPr id="5" name="Рисунок 4" descr="ПП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509120"/>
            <a:ext cx="3131840" cy="2348880"/>
          </a:xfrm>
          <a:prstGeom prst="rect">
            <a:avLst/>
          </a:prstGeom>
        </p:spPr>
      </p:pic>
      <p:pic>
        <p:nvPicPr>
          <p:cNvPr id="7" name="Рисунок 6" descr="ПП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1484784"/>
            <a:ext cx="4211960" cy="3272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326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24 июня 1945 года </a:t>
            </a:r>
            <a:r>
              <a:rPr lang="ru-RU" b="1" dirty="0" smtClean="0"/>
              <a:t>на Красной Площади в Москве прошел парад  Победы. В нем участвовали люди, защищавшие свою родину  и прошедшие войну. Но ведь были и те, кто с неё не вернулся. Миллионы человек погибло, сражаясь с этим страшным злом</a:t>
            </a:r>
            <a:endParaRPr lang="ru-RU" b="1" dirty="0"/>
          </a:p>
        </p:txBody>
      </p:sp>
      <p:pic>
        <p:nvPicPr>
          <p:cNvPr id="3" name="Рисунок 2" descr="ПП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40486" y="4504104"/>
            <a:ext cx="3103514" cy="2353896"/>
          </a:xfrm>
          <a:prstGeom prst="rect">
            <a:avLst/>
          </a:prstGeom>
        </p:spPr>
      </p:pic>
      <p:pic>
        <p:nvPicPr>
          <p:cNvPr id="6" name="Рисунок 5" descr="ПП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87824" y="4509121"/>
            <a:ext cx="309690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52738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652120" cy="4365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908720"/>
            <a:ext cx="34918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Я, ребята, на войне</a:t>
            </a:r>
          </a:p>
          <a:p>
            <a:pPr algn="ctr"/>
            <a:r>
              <a:rPr lang="ru-RU" i="1" dirty="0" smtClean="0"/>
              <a:t>В бой ходил, горел в огне.</a:t>
            </a:r>
          </a:p>
          <a:p>
            <a:pPr algn="ctr"/>
            <a:r>
              <a:rPr lang="ru-RU" i="1" dirty="0" smtClean="0"/>
              <a:t>Мёрз в окопах под Москвой,</a:t>
            </a:r>
          </a:p>
          <a:p>
            <a:pPr algn="ctr"/>
            <a:r>
              <a:rPr lang="ru-RU" i="1" dirty="0" smtClean="0"/>
              <a:t>Но, как видите, - живой.</a:t>
            </a:r>
          </a:p>
          <a:p>
            <a:pPr algn="ctr"/>
            <a:r>
              <a:rPr lang="ru-RU" i="1" dirty="0" smtClean="0"/>
              <a:t>Не имел, ребята, права</a:t>
            </a:r>
          </a:p>
          <a:p>
            <a:pPr algn="ctr"/>
            <a:r>
              <a:rPr lang="ru-RU" i="1" dirty="0" smtClean="0"/>
              <a:t>Я замёрзнуть на снегу,</a:t>
            </a:r>
          </a:p>
          <a:p>
            <a:pPr algn="ctr"/>
            <a:r>
              <a:rPr lang="ru-RU" i="1" dirty="0" smtClean="0"/>
              <a:t>Утонуть на переправах,</a:t>
            </a:r>
          </a:p>
          <a:p>
            <a:pPr algn="ctr"/>
            <a:r>
              <a:rPr lang="ru-RU" i="1" dirty="0" smtClean="0"/>
              <a:t>Дом родной отдать врагу.</a:t>
            </a:r>
          </a:p>
          <a:p>
            <a:pPr algn="ctr"/>
            <a:r>
              <a:rPr lang="ru-RU" i="1" dirty="0" smtClean="0"/>
              <a:t>Должен был прийти я к маме,</a:t>
            </a:r>
          </a:p>
          <a:p>
            <a:pPr algn="ctr"/>
            <a:r>
              <a:rPr lang="ru-RU" i="1" dirty="0" smtClean="0"/>
              <a:t>Хлеб растить, косить траву.</a:t>
            </a:r>
          </a:p>
          <a:p>
            <a:pPr algn="ctr"/>
            <a:r>
              <a:rPr lang="ru-RU" i="1" dirty="0" smtClean="0"/>
              <a:t>В День Победы вместе с вами</a:t>
            </a:r>
          </a:p>
          <a:p>
            <a:pPr algn="ctr"/>
            <a:r>
              <a:rPr lang="ru-RU" i="1" dirty="0" smtClean="0"/>
              <a:t>Видеть неба синеву.</a:t>
            </a:r>
          </a:p>
          <a:p>
            <a:pPr algn="ctr"/>
            <a:r>
              <a:rPr lang="ru-RU" i="1" dirty="0" smtClean="0"/>
              <a:t>Помнить всех, кто в горький час</a:t>
            </a:r>
          </a:p>
          <a:p>
            <a:pPr algn="ctr"/>
            <a:r>
              <a:rPr lang="ru-RU" i="1" dirty="0" smtClean="0"/>
              <a:t>Сам погиб, а землю спас…</a:t>
            </a:r>
          </a:p>
          <a:p>
            <a:pPr algn="ctr"/>
            <a:r>
              <a:rPr lang="ru-RU" i="1" dirty="0" smtClean="0"/>
              <a:t>Я веду сегодня речь</a:t>
            </a:r>
          </a:p>
          <a:p>
            <a:pPr algn="ctr"/>
            <a:r>
              <a:rPr lang="ru-RU" i="1" dirty="0" smtClean="0"/>
              <a:t>Вот о чём, ребята:</a:t>
            </a:r>
          </a:p>
          <a:p>
            <a:pPr algn="ctr"/>
            <a:r>
              <a:rPr lang="ru-RU" i="1" dirty="0" smtClean="0"/>
              <a:t>Надо Родину беречь</a:t>
            </a:r>
          </a:p>
          <a:p>
            <a:pPr algn="ctr"/>
            <a:r>
              <a:rPr lang="ru-RU" i="1" dirty="0" smtClean="0"/>
              <a:t>По-солдатски свято!</a:t>
            </a:r>
          </a:p>
          <a:p>
            <a:pPr algn="ctr"/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725144"/>
            <a:ext cx="5400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Наших защитников остается все меньше и меньше.</a:t>
            </a:r>
          </a:p>
          <a:p>
            <a:r>
              <a:rPr lang="ru-RU" b="1" dirty="0" smtClean="0"/>
              <a:t>И мы должны гордится ими и, конечно, уважать.  Ведь они сражались, не думая о себе, не только за свою страну, но и за всех нас. И нас может быть даже и не было, если бы они сдались и проиграли.</a:t>
            </a:r>
          </a:p>
          <a:p>
            <a:pPr algn="ctr"/>
            <a:r>
              <a:rPr lang="ru-RU" b="1" dirty="0" smtClean="0"/>
              <a:t>Это называется </a:t>
            </a:r>
            <a:r>
              <a:rPr lang="ru-RU" sz="2800" b="1" dirty="0" smtClean="0">
                <a:solidFill>
                  <a:srgbClr val="C00000"/>
                </a:solidFill>
              </a:rPr>
              <a:t>ПОДВИГ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4168" y="260648"/>
            <a:ext cx="360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«Двадцать второго июня, </a:t>
            </a:r>
            <a:br>
              <a:rPr lang="ru-RU" sz="1600" b="1" i="1" dirty="0" smtClean="0"/>
            </a:br>
            <a:r>
              <a:rPr lang="ru-RU" sz="1600" b="1" i="1" dirty="0" smtClean="0"/>
              <a:t>Ровно в четыре часа, </a:t>
            </a:r>
            <a:br>
              <a:rPr lang="ru-RU" sz="1600" b="1" i="1" dirty="0" smtClean="0"/>
            </a:br>
            <a:r>
              <a:rPr lang="ru-RU" sz="1600" b="1" i="1" dirty="0" smtClean="0"/>
              <a:t>Киев бомбили, нам объявили, </a:t>
            </a:r>
            <a:br>
              <a:rPr lang="ru-RU" sz="1600" b="1" i="1" dirty="0" smtClean="0"/>
            </a:br>
            <a:r>
              <a:rPr lang="ru-RU" sz="1600" b="1" i="1" dirty="0" smtClean="0"/>
              <a:t>Что началась война. </a:t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Кончилось мирное время, </a:t>
            </a:r>
            <a:br>
              <a:rPr lang="ru-RU" sz="1600" b="1" i="1" dirty="0" smtClean="0"/>
            </a:br>
            <a:r>
              <a:rPr lang="ru-RU" sz="1600" b="1" i="1" dirty="0" smtClean="0"/>
              <a:t>Нам распрощаться пора, </a:t>
            </a:r>
            <a:br>
              <a:rPr lang="ru-RU" sz="1600" b="1" i="1" dirty="0" smtClean="0"/>
            </a:br>
            <a:r>
              <a:rPr lang="ru-RU" sz="1600" b="1" i="1" dirty="0" smtClean="0"/>
              <a:t>Я уезжаю, быть обещаю </a:t>
            </a:r>
            <a:br>
              <a:rPr lang="ru-RU" sz="1600" b="1" i="1" dirty="0" smtClean="0"/>
            </a:br>
            <a:r>
              <a:rPr lang="ru-RU" sz="1600" b="1" i="1" dirty="0" smtClean="0"/>
              <a:t>Верным тебе навсегда. </a:t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И ты смотри, </a:t>
            </a:r>
            <a:br>
              <a:rPr lang="ru-RU" sz="1600" b="1" i="1" dirty="0" smtClean="0"/>
            </a:br>
            <a:r>
              <a:rPr lang="ru-RU" sz="1600" b="1" i="1" dirty="0" smtClean="0"/>
              <a:t>Чувством моим не шути, </a:t>
            </a:r>
            <a:br>
              <a:rPr lang="ru-RU" sz="1600" b="1" i="1" dirty="0" smtClean="0"/>
            </a:br>
            <a:r>
              <a:rPr lang="ru-RU" sz="1600" b="1" i="1" dirty="0" smtClean="0"/>
              <a:t>Выйди, подруга, к поезду друга, </a:t>
            </a:r>
            <a:br>
              <a:rPr lang="ru-RU" sz="1600" b="1" i="1" dirty="0" smtClean="0"/>
            </a:br>
            <a:r>
              <a:rPr lang="ru-RU" sz="1600" b="1" i="1" dirty="0" smtClean="0"/>
              <a:t>Друга на фронт проводи.</a:t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Дрогнет состав эшелона, </a:t>
            </a:r>
            <a:br>
              <a:rPr lang="ru-RU" sz="1600" b="1" i="1" dirty="0" smtClean="0"/>
            </a:br>
            <a:r>
              <a:rPr lang="ru-RU" sz="1600" b="1" i="1" dirty="0" smtClean="0"/>
              <a:t>Поезд помчится стрелой, </a:t>
            </a:r>
            <a:br>
              <a:rPr lang="ru-RU" sz="1600" b="1" i="1" dirty="0" smtClean="0"/>
            </a:br>
            <a:r>
              <a:rPr lang="ru-RU" sz="1600" b="1" i="1" dirty="0" smtClean="0"/>
              <a:t>Я из вагона — ты мне с перрона </a:t>
            </a:r>
            <a:br>
              <a:rPr lang="ru-RU" sz="1600" b="1" i="1" dirty="0" smtClean="0"/>
            </a:br>
            <a:r>
              <a:rPr lang="ru-RU" sz="1600" b="1" i="1" dirty="0" smtClean="0"/>
              <a:t>Грустно помашешь рукой. </a:t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Пройдут года, </a:t>
            </a:r>
            <a:br>
              <a:rPr lang="ru-RU" sz="1600" b="1" i="1" dirty="0" smtClean="0"/>
            </a:br>
            <a:r>
              <a:rPr lang="ru-RU" sz="1600" b="1" i="1" dirty="0" smtClean="0"/>
              <a:t>И снова я встречу тебя, </a:t>
            </a:r>
            <a:br>
              <a:rPr lang="ru-RU" sz="1600" b="1" i="1" dirty="0" smtClean="0"/>
            </a:br>
            <a:r>
              <a:rPr lang="ru-RU" sz="1600" b="1" i="1" dirty="0" smtClean="0"/>
              <a:t>Ты улыбнешься, </a:t>
            </a:r>
            <a:br>
              <a:rPr lang="ru-RU" sz="1600" b="1" i="1" dirty="0" smtClean="0"/>
            </a:br>
            <a:r>
              <a:rPr lang="ru-RU" sz="1600" b="1" i="1" dirty="0" smtClean="0"/>
              <a:t>К сердцу прижмешься, </a:t>
            </a:r>
            <a:br>
              <a:rPr lang="ru-RU" sz="1600" b="1" i="1" dirty="0" smtClean="0"/>
            </a:br>
            <a:r>
              <a:rPr lang="ru-RU" sz="1600" b="1" i="1" dirty="0" smtClean="0"/>
              <a:t>Я расцелую тебя».</a:t>
            </a:r>
            <a:endParaRPr lang="ru-RU" sz="1600" b="1" i="1" dirty="0"/>
          </a:p>
        </p:txBody>
      </p:sp>
      <p:pic>
        <p:nvPicPr>
          <p:cNvPr id="4" name="Рисунок 3" descr="dvJdPtjyR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4869160"/>
            <a:ext cx="3135558" cy="1988840"/>
          </a:xfrm>
          <a:prstGeom prst="rect">
            <a:avLst/>
          </a:prstGeom>
        </p:spPr>
      </p:pic>
      <p:pic>
        <p:nvPicPr>
          <p:cNvPr id="5" name="Рисунок 4" descr="Prorizna_19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2636912"/>
            <a:ext cx="4680520" cy="2240675"/>
          </a:xfrm>
          <a:prstGeom prst="rect">
            <a:avLst/>
          </a:prstGeom>
        </p:spPr>
      </p:pic>
      <p:pic>
        <p:nvPicPr>
          <p:cNvPr id="6" name="Рисунок 5" descr="0_52fdc_667a7cc5_X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66437" y="4869160"/>
            <a:ext cx="2892049" cy="1988840"/>
          </a:xfrm>
          <a:prstGeom prst="rect">
            <a:avLst/>
          </a:prstGeom>
        </p:spPr>
      </p:pic>
      <p:pic>
        <p:nvPicPr>
          <p:cNvPr id="8" name="Рисунок 7" descr="sfa03_sfa022803804_x.1x4linqpdi1ws8gkk8gssosc8.ejcuplo1l0oo0sk8c40s8osc4.th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2086555" cy="2616370"/>
          </a:xfrm>
          <a:prstGeom prst="rect">
            <a:avLst/>
          </a:prstGeom>
        </p:spPr>
      </p:pic>
      <p:pic>
        <p:nvPicPr>
          <p:cNvPr id="3" name="Рисунок 2" descr="1261717644_0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51720" y="0"/>
            <a:ext cx="3943046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996613.jpg"/>
          <p:cNvPicPr>
            <a:picLocks noChangeAspect="1"/>
          </p:cNvPicPr>
          <p:nvPr/>
        </p:nvPicPr>
        <p:blipFill>
          <a:blip r:embed="rId2" cstate="email"/>
          <a:srcRect b="4585"/>
          <a:stretch>
            <a:fillRect/>
          </a:stretch>
        </p:blipFill>
        <p:spPr>
          <a:xfrm>
            <a:off x="4473416" y="0"/>
            <a:ext cx="4670584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1321783223_nemeckie-soldaty-pri-podderzhke-btr-vhodit-v-goryaschee-belorusskoe-sel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538814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Wehrmacht_00883_3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996953"/>
            <a:ext cx="5150638" cy="386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364088" y="3717032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Это было жестокое нападение. Ведь Германия к тому времени была сильным государством.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1.jpg"/>
          <p:cNvPicPr>
            <a:picLocks noChangeAspect="1"/>
          </p:cNvPicPr>
          <p:nvPr/>
        </p:nvPicPr>
        <p:blipFill>
          <a:blip r:embed="rId2" cstate="email">
            <a:lum bright="-17000" contrast="34000"/>
          </a:blip>
          <a:stretch>
            <a:fillRect/>
          </a:stretch>
        </p:blipFill>
        <p:spPr>
          <a:xfrm>
            <a:off x="0" y="681441"/>
            <a:ext cx="4283968" cy="6176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10274483_large_plakat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95069" y="692695"/>
            <a:ext cx="4848931" cy="6165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889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Весь народ  был готов защищать свою родину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орзенк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65044" y="0"/>
            <a:ext cx="1642860" cy="2080361"/>
          </a:xfrm>
          <a:prstGeom prst="rect">
            <a:avLst/>
          </a:prstGeom>
        </p:spPr>
      </p:pic>
      <p:pic>
        <p:nvPicPr>
          <p:cNvPr id="6" name="Рисунок 5" descr="Кожедуб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160" y="4967790"/>
            <a:ext cx="1296144" cy="1890210"/>
          </a:xfrm>
          <a:prstGeom prst="rect">
            <a:avLst/>
          </a:prstGeom>
        </p:spPr>
      </p:pic>
      <p:pic>
        <p:nvPicPr>
          <p:cNvPr id="7" name="Рисунок 6" descr="Литвя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564904"/>
            <a:ext cx="1899886" cy="2592288"/>
          </a:xfrm>
          <a:prstGeom prst="rect">
            <a:avLst/>
          </a:prstGeom>
        </p:spPr>
      </p:pic>
      <p:pic>
        <p:nvPicPr>
          <p:cNvPr id="8" name="Рисунок 7" descr="Матвей Кузьмин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4048" y="0"/>
            <a:ext cx="1133645" cy="1628800"/>
          </a:xfrm>
          <a:prstGeom prst="rect">
            <a:avLst/>
          </a:prstGeom>
        </p:spPr>
      </p:pic>
      <p:pic>
        <p:nvPicPr>
          <p:cNvPr id="9" name="Рисунок 8" descr="Октябрьская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236296" y="4365104"/>
            <a:ext cx="1907704" cy="2492896"/>
          </a:xfrm>
          <a:prstGeom prst="rect">
            <a:avLst/>
          </a:prstGeom>
        </p:spPr>
      </p:pic>
      <p:pic>
        <p:nvPicPr>
          <p:cNvPr id="10" name="Рисунок 9" descr="Павличенко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668344" y="0"/>
            <a:ext cx="1475656" cy="2103661"/>
          </a:xfrm>
          <a:prstGeom prst="rect">
            <a:avLst/>
          </a:prstGeom>
        </p:spPr>
      </p:pic>
      <p:pic>
        <p:nvPicPr>
          <p:cNvPr id="11" name="Рисунок 10" descr="Полетаев Фёдор Андрианович_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236296" y="1988840"/>
            <a:ext cx="1907704" cy="2389297"/>
          </a:xfrm>
          <a:prstGeom prst="rect">
            <a:avLst/>
          </a:prstGeom>
        </p:spPr>
      </p:pic>
      <p:pic>
        <p:nvPicPr>
          <p:cNvPr id="12" name="Рисунок 11" descr="52607078_Roditelev_AM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99792" y="5013176"/>
            <a:ext cx="1604195" cy="1844824"/>
          </a:xfrm>
          <a:prstGeom prst="rect">
            <a:avLst/>
          </a:prstGeom>
        </p:spPr>
      </p:pic>
      <p:pic>
        <p:nvPicPr>
          <p:cNvPr id="13" name="Рисунок 12" descr="56196666_Klochkov_VG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-1" y="0"/>
            <a:ext cx="2062197" cy="2564904"/>
          </a:xfrm>
          <a:prstGeom prst="rect">
            <a:avLst/>
          </a:prstGeom>
        </p:spPr>
      </p:pic>
      <p:pic>
        <p:nvPicPr>
          <p:cNvPr id="14" name="Рисунок 13" descr="61209741_Malin_IG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120945" y="0"/>
            <a:ext cx="1604216" cy="1916832"/>
          </a:xfrm>
          <a:prstGeom prst="rect">
            <a:avLst/>
          </a:prstGeom>
        </p:spPr>
      </p:pic>
      <p:pic>
        <p:nvPicPr>
          <p:cNvPr id="15" name="Рисунок 14" descr="1273424543_1241777166_007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4283968" y="5013176"/>
            <a:ext cx="1720674" cy="1844824"/>
          </a:xfrm>
          <a:prstGeom prst="rect">
            <a:avLst/>
          </a:prstGeom>
        </p:spPr>
      </p:pic>
      <p:pic>
        <p:nvPicPr>
          <p:cNvPr id="16" name="Рисунок 15" descr="1273424554_1241777105_015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5085184"/>
            <a:ext cx="1243578" cy="1772816"/>
          </a:xfrm>
          <a:prstGeom prst="rect">
            <a:avLst/>
          </a:prstGeom>
        </p:spPr>
      </p:pic>
      <p:pic>
        <p:nvPicPr>
          <p:cNvPr id="17" name="Рисунок 16" descr="groups_1337920414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1259632" y="5085184"/>
            <a:ext cx="1484023" cy="1772816"/>
          </a:xfrm>
          <a:prstGeom prst="rect">
            <a:avLst/>
          </a:prstGeom>
        </p:spPr>
      </p:pic>
      <p:pic>
        <p:nvPicPr>
          <p:cNvPr id="18" name="Рисунок 17" descr="MiroshnichenkoVikPet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3707904" y="0"/>
            <a:ext cx="1390797" cy="198884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nk2b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63880"/>
            <a:ext cx="9143999" cy="57302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1960" y="4221088"/>
            <a:ext cx="4344459" cy="1200329"/>
          </a:xfrm>
          <a:prstGeom prst="rect">
            <a:avLst/>
          </a:prstGeom>
          <a:noFill/>
          <a:effectLst>
            <a:outerShdw blurRad="50800" dist="63500" dir="4200000" algn="ctr" rotWithShape="0">
              <a:schemeClr val="tx1"/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Например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7-kozhedub.jpg"/>
          <p:cNvPicPr>
            <a:picLocks noChangeAspect="1"/>
          </p:cNvPicPr>
          <p:nvPr/>
        </p:nvPicPr>
        <p:blipFill>
          <a:blip r:embed="rId2" cstate="email">
            <a:lum bright="33000" contrast="-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adbbe7c7fce4f5924082fdb6368919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67544" y="260648"/>
            <a:ext cx="3312368" cy="4998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9912" y="0"/>
            <a:ext cx="5364088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Он был лучшим летчиком на этой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войне. Мастер воздушного боя.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Таких называли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АСАМИ</a:t>
            </a:r>
          </a:p>
          <a:p>
            <a:pPr algn="ctr"/>
            <a:endParaRPr lang="ru-RU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00608" y="5596116"/>
            <a:ext cx="10915552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Он был таким хорошим пилотом,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что 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сбил </a:t>
            </a:r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64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самолета противника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имени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515241">
            <a:off x="686728" y="1189607"/>
            <a:ext cx="1549069" cy="1036965"/>
          </a:xfrm>
          <a:prstGeom prst="rect">
            <a:avLst/>
          </a:prstGeom>
        </p:spPr>
      </p:pic>
      <p:pic>
        <p:nvPicPr>
          <p:cNvPr id="4" name="Рисунок 3" descr="Без имени-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271178">
            <a:off x="4758097" y="899593"/>
            <a:ext cx="1308834" cy="876149"/>
          </a:xfrm>
          <a:prstGeom prst="rect">
            <a:avLst/>
          </a:prstGeom>
        </p:spPr>
      </p:pic>
      <p:pic>
        <p:nvPicPr>
          <p:cNvPr id="8" name="Рисунок 7" descr="Без имени-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3968" y="-387424"/>
            <a:ext cx="2413018" cy="1615302"/>
          </a:xfrm>
          <a:prstGeom prst="rect">
            <a:avLst/>
          </a:prstGeom>
        </p:spPr>
      </p:pic>
      <p:pic>
        <p:nvPicPr>
          <p:cNvPr id="11" name="Рисунок 10" descr="Без имени-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891043">
            <a:off x="4390695" y="3224478"/>
            <a:ext cx="1344939" cy="1008111"/>
          </a:xfrm>
          <a:prstGeom prst="rect">
            <a:avLst/>
          </a:prstGeom>
        </p:spPr>
      </p:pic>
      <p:pic>
        <p:nvPicPr>
          <p:cNvPr id="12" name="Рисунок 11" descr="Без имени-5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1520" y="4987235"/>
            <a:ext cx="2495821" cy="1870765"/>
          </a:xfrm>
          <a:prstGeom prst="rect">
            <a:avLst/>
          </a:prstGeom>
        </p:spPr>
      </p:pic>
      <p:pic>
        <p:nvPicPr>
          <p:cNvPr id="13" name="Рисунок 12" descr="Без имени-6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964103">
            <a:off x="7709216" y="5702299"/>
            <a:ext cx="1323358" cy="991935"/>
          </a:xfrm>
          <a:prstGeom prst="rect">
            <a:avLst/>
          </a:prstGeom>
        </p:spPr>
      </p:pic>
      <p:pic>
        <p:nvPicPr>
          <p:cNvPr id="14" name="Рисунок 13" descr="Без имени-6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804248" y="5850950"/>
            <a:ext cx="1343523" cy="1007050"/>
          </a:xfrm>
          <a:prstGeom prst="rect">
            <a:avLst/>
          </a:prstGeom>
        </p:spPr>
      </p:pic>
      <p:pic>
        <p:nvPicPr>
          <p:cNvPr id="16" name="Рисунок 15" descr="Без имени-8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923928" y="4581128"/>
            <a:ext cx="1248873" cy="936104"/>
          </a:xfrm>
          <a:prstGeom prst="rect">
            <a:avLst/>
          </a:prstGeom>
        </p:spPr>
      </p:pic>
      <p:pic>
        <p:nvPicPr>
          <p:cNvPr id="17" name="Рисунок 16" descr="Без имени-3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20623599">
            <a:off x="2372862" y="4946207"/>
            <a:ext cx="2401411" cy="1607532"/>
          </a:xfrm>
          <a:prstGeom prst="rect">
            <a:avLst/>
          </a:prstGeom>
        </p:spPr>
      </p:pic>
      <p:pic>
        <p:nvPicPr>
          <p:cNvPr id="18" name="Рисунок 17" descr="Без имени-3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966499" flipH="1">
            <a:off x="7137473" y="-378251"/>
            <a:ext cx="1835008" cy="1496036"/>
          </a:xfrm>
          <a:prstGeom prst="rect">
            <a:avLst/>
          </a:prstGeom>
        </p:spPr>
      </p:pic>
      <p:pic>
        <p:nvPicPr>
          <p:cNvPr id="19" name="Рисунок 18" descr="Без имени-3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 rot="20623599">
            <a:off x="4913902" y="1124948"/>
            <a:ext cx="1706609" cy="1142424"/>
          </a:xfrm>
          <a:prstGeom prst="rect">
            <a:avLst/>
          </a:prstGeom>
        </p:spPr>
      </p:pic>
      <p:pic>
        <p:nvPicPr>
          <p:cNvPr id="20" name="Рисунок 19" descr="Без имени-3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999758">
            <a:off x="2663770" y="1795233"/>
            <a:ext cx="2400751" cy="1607090"/>
          </a:xfrm>
          <a:prstGeom prst="rect">
            <a:avLst/>
          </a:prstGeom>
        </p:spPr>
      </p:pic>
      <p:pic>
        <p:nvPicPr>
          <p:cNvPr id="21" name="Рисунок 20" descr="Без имени-8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 flipH="1">
            <a:off x="1763688" y="5013176"/>
            <a:ext cx="1512568" cy="1025211"/>
          </a:xfrm>
          <a:prstGeom prst="rect">
            <a:avLst/>
          </a:prstGeom>
        </p:spPr>
      </p:pic>
      <p:pic>
        <p:nvPicPr>
          <p:cNvPr id="22" name="Рисунок 21" descr="Без имени-8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 flipH="1">
            <a:off x="6948264" y="4941168"/>
            <a:ext cx="1391365" cy="936104"/>
          </a:xfrm>
          <a:prstGeom prst="rect">
            <a:avLst/>
          </a:prstGeom>
        </p:spPr>
      </p:pic>
      <p:pic>
        <p:nvPicPr>
          <p:cNvPr id="23" name="Рисунок 22" descr="Без имени-8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6336894" y="0"/>
            <a:ext cx="1020205" cy="764704"/>
          </a:xfrm>
          <a:prstGeom prst="rect">
            <a:avLst/>
          </a:prstGeom>
        </p:spPr>
      </p:pic>
      <p:pic>
        <p:nvPicPr>
          <p:cNvPr id="24" name="Рисунок 23" descr="Без имени-8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6372200" y="3573016"/>
            <a:ext cx="1367752" cy="1025211"/>
          </a:xfrm>
          <a:prstGeom prst="rect">
            <a:avLst/>
          </a:prstGeom>
        </p:spPr>
      </p:pic>
      <p:pic>
        <p:nvPicPr>
          <p:cNvPr id="25" name="Рисунок 24" descr="Без имени-8.pn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5388146" y="3284984"/>
            <a:ext cx="1271685" cy="953203"/>
          </a:xfrm>
          <a:prstGeom prst="rect">
            <a:avLst/>
          </a:prstGeom>
        </p:spPr>
      </p:pic>
      <p:pic>
        <p:nvPicPr>
          <p:cNvPr id="26" name="Рисунок 25" descr="Без имени-2.png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rot="1271178" flipH="1">
            <a:off x="3442678" y="4728489"/>
            <a:ext cx="946742" cy="701764"/>
          </a:xfrm>
          <a:prstGeom prst="rect">
            <a:avLst/>
          </a:prstGeom>
        </p:spPr>
      </p:pic>
      <p:pic>
        <p:nvPicPr>
          <p:cNvPr id="27" name="Рисунок 26" descr="Без имени-2.png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rot="1271178">
            <a:off x="5346994" y="4091218"/>
            <a:ext cx="1456054" cy="974700"/>
          </a:xfrm>
          <a:prstGeom prst="rect">
            <a:avLst/>
          </a:prstGeom>
        </p:spPr>
      </p:pic>
      <p:pic>
        <p:nvPicPr>
          <p:cNvPr id="28" name="Рисунок 27" descr="Без имени-2.png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 rot="1271178" flipH="1">
            <a:off x="7995013" y="1794826"/>
            <a:ext cx="1053984" cy="722867"/>
          </a:xfrm>
          <a:prstGeom prst="rect">
            <a:avLst/>
          </a:prstGeom>
        </p:spPr>
      </p:pic>
      <p:pic>
        <p:nvPicPr>
          <p:cNvPr id="29" name="Рисунок 28" descr="Без имени-2.png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 rot="20007057">
            <a:off x="3090489" y="224542"/>
            <a:ext cx="1178733" cy="737480"/>
          </a:xfrm>
          <a:prstGeom prst="rect">
            <a:avLst/>
          </a:prstGeom>
        </p:spPr>
      </p:pic>
      <p:pic>
        <p:nvPicPr>
          <p:cNvPr id="30" name="Рисунок 29" descr="Без имени-2.png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rot="1271178">
            <a:off x="5812086" y="6023010"/>
            <a:ext cx="1009063" cy="675479"/>
          </a:xfrm>
          <a:prstGeom prst="rect">
            <a:avLst/>
          </a:prstGeom>
        </p:spPr>
      </p:pic>
      <p:pic>
        <p:nvPicPr>
          <p:cNvPr id="31" name="Рисунок 30" descr="Без имени-2.png"/>
          <p:cNvPicPr>
            <a:picLocks noChangeAspect="1"/>
          </p:cNvPicPr>
          <p:nvPr/>
        </p:nvPicPr>
        <p:blipFill>
          <a:blip r:embed="rId24" cstate="email"/>
          <a:stretch>
            <a:fillRect/>
          </a:stretch>
        </p:blipFill>
        <p:spPr>
          <a:xfrm rot="1935174" flipH="1">
            <a:off x="2042478" y="3487811"/>
            <a:ext cx="1283334" cy="876149"/>
          </a:xfrm>
          <a:prstGeom prst="rect">
            <a:avLst/>
          </a:prstGeom>
        </p:spPr>
      </p:pic>
      <p:pic>
        <p:nvPicPr>
          <p:cNvPr id="32" name="Рисунок 31" descr="Без имени-2.png"/>
          <p:cNvPicPr>
            <a:picLocks noChangeAspect="1"/>
          </p:cNvPicPr>
          <p:nvPr/>
        </p:nvPicPr>
        <p:blipFill>
          <a:blip r:embed="rId25" cstate="email"/>
          <a:stretch>
            <a:fillRect/>
          </a:stretch>
        </p:blipFill>
        <p:spPr>
          <a:xfrm rot="20568591">
            <a:off x="6147942" y="731292"/>
            <a:ext cx="832732" cy="557441"/>
          </a:xfrm>
          <a:prstGeom prst="rect">
            <a:avLst/>
          </a:prstGeom>
        </p:spPr>
      </p:pic>
      <p:pic>
        <p:nvPicPr>
          <p:cNvPr id="33" name="Рисунок 32" descr="Без имени-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271178">
            <a:off x="2237817" y="4139954"/>
            <a:ext cx="1308834" cy="876149"/>
          </a:xfrm>
          <a:prstGeom prst="rect">
            <a:avLst/>
          </a:prstGeom>
        </p:spPr>
      </p:pic>
      <p:pic>
        <p:nvPicPr>
          <p:cNvPr id="42" name="Рисунок 41" descr="Без имени-7.png"/>
          <p:cNvPicPr>
            <a:picLocks noChangeAspect="1"/>
          </p:cNvPicPr>
          <p:nvPr/>
        </p:nvPicPr>
        <p:blipFill>
          <a:blip r:embed="rId26" cstate="email"/>
          <a:stretch>
            <a:fillRect/>
          </a:stretch>
        </p:blipFill>
        <p:spPr>
          <a:xfrm rot="20473187">
            <a:off x="-432454" y="4023319"/>
            <a:ext cx="2146516" cy="1473952"/>
          </a:xfrm>
          <a:prstGeom prst="rect">
            <a:avLst/>
          </a:prstGeom>
        </p:spPr>
      </p:pic>
      <p:pic>
        <p:nvPicPr>
          <p:cNvPr id="43" name="Рисунок 42" descr="Без имени-4.png"/>
          <p:cNvPicPr>
            <a:picLocks noChangeAspect="1"/>
          </p:cNvPicPr>
          <p:nvPr/>
        </p:nvPicPr>
        <p:blipFill>
          <a:blip r:embed="rId27" cstate="email"/>
          <a:stretch>
            <a:fillRect/>
          </a:stretch>
        </p:blipFill>
        <p:spPr>
          <a:xfrm flipH="1">
            <a:off x="2987824" y="3933056"/>
            <a:ext cx="1031325" cy="792088"/>
          </a:xfrm>
          <a:prstGeom prst="rect">
            <a:avLst/>
          </a:prstGeom>
        </p:spPr>
      </p:pic>
      <p:pic>
        <p:nvPicPr>
          <p:cNvPr id="44" name="Рисунок 43" descr="Без имени-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4008" y="1988840"/>
            <a:ext cx="1344939" cy="1008111"/>
          </a:xfrm>
          <a:prstGeom prst="rect">
            <a:avLst/>
          </a:prstGeom>
        </p:spPr>
      </p:pic>
      <p:pic>
        <p:nvPicPr>
          <p:cNvPr id="45" name="Рисунок 44" descr="Без имени-4.png"/>
          <p:cNvPicPr>
            <a:picLocks noChangeAspect="1"/>
          </p:cNvPicPr>
          <p:nvPr/>
        </p:nvPicPr>
        <p:blipFill>
          <a:blip r:embed="rId28" cstate="email"/>
          <a:stretch>
            <a:fillRect/>
          </a:stretch>
        </p:blipFill>
        <p:spPr>
          <a:xfrm>
            <a:off x="4355976" y="5949280"/>
            <a:ext cx="1344939" cy="908720"/>
          </a:xfrm>
          <a:prstGeom prst="rect">
            <a:avLst/>
          </a:prstGeom>
        </p:spPr>
      </p:pic>
      <p:pic>
        <p:nvPicPr>
          <p:cNvPr id="46" name="Рисунок 45" descr="Без имени-4.png"/>
          <p:cNvPicPr>
            <a:picLocks noChangeAspect="1"/>
          </p:cNvPicPr>
          <p:nvPr/>
        </p:nvPicPr>
        <p:blipFill>
          <a:blip r:embed="rId29" cstate="email"/>
          <a:stretch>
            <a:fillRect/>
          </a:stretch>
        </p:blipFill>
        <p:spPr>
          <a:xfrm flipH="1">
            <a:off x="7308304" y="4149080"/>
            <a:ext cx="1319357" cy="1008111"/>
          </a:xfrm>
          <a:prstGeom prst="rect">
            <a:avLst/>
          </a:prstGeom>
        </p:spPr>
      </p:pic>
      <p:pic>
        <p:nvPicPr>
          <p:cNvPr id="47" name="Рисунок 46" descr="Без имени-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95936" y="3861048"/>
            <a:ext cx="1344939" cy="1008111"/>
          </a:xfrm>
          <a:prstGeom prst="rect">
            <a:avLst/>
          </a:prstGeom>
        </p:spPr>
      </p:pic>
      <p:pic>
        <p:nvPicPr>
          <p:cNvPr id="48" name="Рисунок 47" descr="Без имени-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15816" y="5849889"/>
            <a:ext cx="1344939" cy="1008111"/>
          </a:xfrm>
          <a:prstGeom prst="rect">
            <a:avLst/>
          </a:prstGeom>
        </p:spPr>
      </p:pic>
      <p:pic>
        <p:nvPicPr>
          <p:cNvPr id="49" name="Рисунок 48" descr="Без имени-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56176" y="2780928"/>
            <a:ext cx="1344939" cy="1008111"/>
          </a:xfrm>
          <a:prstGeom prst="rect">
            <a:avLst/>
          </a:prstGeom>
        </p:spPr>
      </p:pic>
      <p:pic>
        <p:nvPicPr>
          <p:cNvPr id="50" name="Рисунок 49" descr="Без имени-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375637">
            <a:off x="3451313" y="591465"/>
            <a:ext cx="1344939" cy="1008111"/>
          </a:xfrm>
          <a:prstGeom prst="rect">
            <a:avLst/>
          </a:prstGeom>
        </p:spPr>
      </p:pic>
      <p:pic>
        <p:nvPicPr>
          <p:cNvPr id="52" name="Рисунок 51" descr="Без имени-2.png"/>
          <p:cNvPicPr>
            <a:picLocks noChangeAspect="1"/>
          </p:cNvPicPr>
          <p:nvPr/>
        </p:nvPicPr>
        <p:blipFill>
          <a:blip r:embed="rId30" cstate="email"/>
          <a:stretch>
            <a:fillRect/>
          </a:stretch>
        </p:blipFill>
        <p:spPr>
          <a:xfrm rot="1271178">
            <a:off x="4741765" y="1706993"/>
            <a:ext cx="1121489" cy="750738"/>
          </a:xfrm>
          <a:prstGeom prst="rect">
            <a:avLst/>
          </a:prstGeom>
        </p:spPr>
      </p:pic>
      <p:pic>
        <p:nvPicPr>
          <p:cNvPr id="53" name="Рисунок 52" descr="Без имени-7.png"/>
          <p:cNvPicPr>
            <a:picLocks noChangeAspect="1"/>
          </p:cNvPicPr>
          <p:nvPr/>
        </p:nvPicPr>
        <p:blipFill>
          <a:blip r:embed="rId31" cstate="email"/>
          <a:stretch>
            <a:fillRect/>
          </a:stretch>
        </p:blipFill>
        <p:spPr>
          <a:xfrm rot="783463">
            <a:off x="3921973" y="2471422"/>
            <a:ext cx="1890882" cy="1473952"/>
          </a:xfrm>
          <a:prstGeom prst="rect">
            <a:avLst/>
          </a:prstGeom>
        </p:spPr>
      </p:pic>
      <p:pic>
        <p:nvPicPr>
          <p:cNvPr id="54" name="Рисунок 53" descr="Без имени-7.png"/>
          <p:cNvPicPr>
            <a:picLocks noChangeAspect="1"/>
          </p:cNvPicPr>
          <p:nvPr/>
        </p:nvPicPr>
        <p:blipFill>
          <a:blip r:embed="rId32" cstate="email"/>
          <a:stretch>
            <a:fillRect/>
          </a:stretch>
        </p:blipFill>
        <p:spPr>
          <a:xfrm rot="20473187" flipH="1">
            <a:off x="7419187" y="289538"/>
            <a:ext cx="2042467" cy="1473952"/>
          </a:xfrm>
          <a:prstGeom prst="rect">
            <a:avLst/>
          </a:prstGeom>
        </p:spPr>
      </p:pic>
      <p:pic>
        <p:nvPicPr>
          <p:cNvPr id="55" name="Рисунок 54" descr="Без имени-7.png"/>
          <p:cNvPicPr>
            <a:picLocks noChangeAspect="1"/>
          </p:cNvPicPr>
          <p:nvPr/>
        </p:nvPicPr>
        <p:blipFill>
          <a:blip r:embed="rId32" cstate="email"/>
          <a:stretch>
            <a:fillRect/>
          </a:stretch>
        </p:blipFill>
        <p:spPr>
          <a:xfrm rot="20473187" flipH="1">
            <a:off x="794451" y="4006571"/>
            <a:ext cx="2042467" cy="1473952"/>
          </a:xfrm>
          <a:prstGeom prst="rect">
            <a:avLst/>
          </a:prstGeom>
        </p:spPr>
      </p:pic>
      <p:pic>
        <p:nvPicPr>
          <p:cNvPr id="56" name="Рисунок 55" descr="Без имени-7.png"/>
          <p:cNvPicPr>
            <a:picLocks noChangeAspect="1"/>
          </p:cNvPicPr>
          <p:nvPr/>
        </p:nvPicPr>
        <p:blipFill>
          <a:blip r:embed="rId32" cstate="email"/>
          <a:stretch>
            <a:fillRect/>
          </a:stretch>
        </p:blipFill>
        <p:spPr>
          <a:xfrm rot="1300108" flipH="1">
            <a:off x="5979027" y="766211"/>
            <a:ext cx="2042467" cy="1473952"/>
          </a:xfrm>
          <a:prstGeom prst="rect">
            <a:avLst/>
          </a:prstGeom>
        </p:spPr>
      </p:pic>
      <p:pic>
        <p:nvPicPr>
          <p:cNvPr id="57" name="Рисунок 56" descr="Без имени-7.png"/>
          <p:cNvPicPr>
            <a:picLocks noChangeAspect="1"/>
          </p:cNvPicPr>
          <p:nvPr/>
        </p:nvPicPr>
        <p:blipFill>
          <a:blip r:embed="rId33" cstate="email"/>
          <a:stretch>
            <a:fillRect/>
          </a:stretch>
        </p:blipFill>
        <p:spPr>
          <a:xfrm rot="1029086" flipH="1">
            <a:off x="6802492" y="2282937"/>
            <a:ext cx="1690130" cy="1219687"/>
          </a:xfrm>
          <a:prstGeom prst="rect">
            <a:avLst/>
          </a:prstGeom>
        </p:spPr>
      </p:pic>
      <p:pic>
        <p:nvPicPr>
          <p:cNvPr id="58" name="Рисунок 57" descr="Без имени-7.png"/>
          <p:cNvPicPr>
            <a:picLocks noChangeAspect="1"/>
          </p:cNvPicPr>
          <p:nvPr/>
        </p:nvPicPr>
        <p:blipFill>
          <a:blip r:embed="rId32" cstate="email"/>
          <a:stretch>
            <a:fillRect/>
          </a:stretch>
        </p:blipFill>
        <p:spPr>
          <a:xfrm rot="20473187" flipH="1">
            <a:off x="7779227" y="4654643"/>
            <a:ext cx="2042467" cy="1473952"/>
          </a:xfrm>
          <a:prstGeom prst="rect">
            <a:avLst/>
          </a:prstGeom>
        </p:spPr>
      </p:pic>
      <p:pic>
        <p:nvPicPr>
          <p:cNvPr id="59" name="Рисунок 58" descr="Без имени-7.png"/>
          <p:cNvPicPr>
            <a:picLocks noChangeAspect="1"/>
          </p:cNvPicPr>
          <p:nvPr/>
        </p:nvPicPr>
        <p:blipFill>
          <a:blip r:embed="rId34" cstate="email"/>
          <a:stretch>
            <a:fillRect/>
          </a:stretch>
        </p:blipFill>
        <p:spPr>
          <a:xfrm rot="20473187" flipH="1">
            <a:off x="7152481" y="3422278"/>
            <a:ext cx="1476466" cy="1065496"/>
          </a:xfrm>
          <a:prstGeom prst="rect">
            <a:avLst/>
          </a:prstGeom>
        </p:spPr>
      </p:pic>
      <p:pic>
        <p:nvPicPr>
          <p:cNvPr id="60" name="Рисунок 59" descr="Без имени-7.png"/>
          <p:cNvPicPr>
            <a:picLocks noChangeAspect="1"/>
          </p:cNvPicPr>
          <p:nvPr/>
        </p:nvPicPr>
        <p:blipFill>
          <a:blip r:embed="rId32" cstate="email"/>
          <a:stretch>
            <a:fillRect/>
          </a:stretch>
        </p:blipFill>
        <p:spPr>
          <a:xfrm rot="20473187" flipH="1">
            <a:off x="6555091" y="1342275"/>
            <a:ext cx="2042467" cy="1473952"/>
          </a:xfrm>
          <a:prstGeom prst="rect">
            <a:avLst/>
          </a:prstGeom>
        </p:spPr>
      </p:pic>
      <p:pic>
        <p:nvPicPr>
          <p:cNvPr id="61" name="Рисунок 60" descr="Без имени-7.png"/>
          <p:cNvPicPr>
            <a:picLocks noChangeAspect="1"/>
          </p:cNvPicPr>
          <p:nvPr/>
        </p:nvPicPr>
        <p:blipFill>
          <a:blip r:embed="rId35" cstate="email"/>
          <a:stretch>
            <a:fillRect/>
          </a:stretch>
        </p:blipFill>
        <p:spPr>
          <a:xfrm rot="883204" flipH="1">
            <a:off x="5919886" y="3912943"/>
            <a:ext cx="1381996" cy="997321"/>
          </a:xfrm>
          <a:prstGeom prst="rect">
            <a:avLst/>
          </a:prstGeom>
        </p:spPr>
      </p:pic>
      <p:pic>
        <p:nvPicPr>
          <p:cNvPr id="62" name="Рисунок 61" descr="Без имени-3.png"/>
          <p:cNvPicPr>
            <a:picLocks noChangeAspect="1"/>
          </p:cNvPicPr>
          <p:nvPr/>
        </p:nvPicPr>
        <p:blipFill>
          <a:blip r:embed="rId36" cstate="email"/>
          <a:stretch>
            <a:fillRect/>
          </a:stretch>
        </p:blipFill>
        <p:spPr>
          <a:xfrm rot="1216984">
            <a:off x="3871882" y="5272723"/>
            <a:ext cx="1928595" cy="1291024"/>
          </a:xfrm>
          <a:prstGeom prst="rect">
            <a:avLst/>
          </a:prstGeom>
        </p:spPr>
      </p:pic>
      <p:pic>
        <p:nvPicPr>
          <p:cNvPr id="63" name="Рисунок 62" descr="Без имени-3.png"/>
          <p:cNvPicPr>
            <a:picLocks noChangeAspect="1"/>
          </p:cNvPicPr>
          <p:nvPr/>
        </p:nvPicPr>
        <p:blipFill>
          <a:blip r:embed="rId37" cstate="email"/>
          <a:stretch>
            <a:fillRect/>
          </a:stretch>
        </p:blipFill>
        <p:spPr>
          <a:xfrm rot="248589">
            <a:off x="4762883" y="72220"/>
            <a:ext cx="2048789" cy="1371483"/>
          </a:xfrm>
          <a:prstGeom prst="rect">
            <a:avLst/>
          </a:prstGeom>
        </p:spPr>
      </p:pic>
      <p:pic>
        <p:nvPicPr>
          <p:cNvPr id="64" name="Рисунок 63" descr="Без имени-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623599">
            <a:off x="7342270" y="3302682"/>
            <a:ext cx="2413018" cy="1615302"/>
          </a:xfrm>
          <a:prstGeom prst="rect">
            <a:avLst/>
          </a:prstGeom>
        </p:spPr>
      </p:pic>
      <p:pic>
        <p:nvPicPr>
          <p:cNvPr id="65" name="Рисунок 64" descr="Без имени-3.png"/>
          <p:cNvPicPr>
            <a:picLocks noChangeAspect="1"/>
          </p:cNvPicPr>
          <p:nvPr/>
        </p:nvPicPr>
        <p:blipFill>
          <a:blip r:embed="rId38" cstate="email"/>
          <a:stretch>
            <a:fillRect/>
          </a:stretch>
        </p:blipFill>
        <p:spPr>
          <a:xfrm rot="1497534">
            <a:off x="7571268" y="1919812"/>
            <a:ext cx="2019841" cy="1352105"/>
          </a:xfrm>
          <a:prstGeom prst="rect">
            <a:avLst/>
          </a:prstGeom>
        </p:spPr>
      </p:pic>
      <p:pic>
        <p:nvPicPr>
          <p:cNvPr id="66" name="Рисунок 65" descr="Без имени-3.png"/>
          <p:cNvPicPr>
            <a:picLocks noChangeAspect="1"/>
          </p:cNvPicPr>
          <p:nvPr/>
        </p:nvPicPr>
        <p:blipFill>
          <a:blip r:embed="rId39" cstate="email"/>
          <a:stretch>
            <a:fillRect/>
          </a:stretch>
        </p:blipFill>
        <p:spPr>
          <a:xfrm rot="20623599">
            <a:off x="-398512" y="5833259"/>
            <a:ext cx="1925950" cy="1289253"/>
          </a:xfrm>
          <a:prstGeom prst="rect">
            <a:avLst/>
          </a:prstGeom>
        </p:spPr>
      </p:pic>
      <p:pic>
        <p:nvPicPr>
          <p:cNvPr id="67" name="Рисунок 66" descr="Без имени-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623599">
            <a:off x="1365606" y="5534931"/>
            <a:ext cx="2413018" cy="1615302"/>
          </a:xfrm>
          <a:prstGeom prst="rect">
            <a:avLst/>
          </a:prstGeom>
        </p:spPr>
      </p:pic>
      <p:pic>
        <p:nvPicPr>
          <p:cNvPr id="68" name="Рисунок 67" descr="Без имени-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623599">
            <a:off x="5254038" y="1070434"/>
            <a:ext cx="2413018" cy="1615302"/>
          </a:xfrm>
          <a:prstGeom prst="rect">
            <a:avLst/>
          </a:prstGeom>
        </p:spPr>
      </p:pic>
      <p:pic>
        <p:nvPicPr>
          <p:cNvPr id="69" name="Рисунок 68" descr="Без имени-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623599">
            <a:off x="7270262" y="926417"/>
            <a:ext cx="2413018" cy="1615302"/>
          </a:xfrm>
          <a:prstGeom prst="rect">
            <a:avLst/>
          </a:prstGeom>
        </p:spPr>
      </p:pic>
      <p:pic>
        <p:nvPicPr>
          <p:cNvPr id="70" name="Рисунок 69" descr="Без имени-3.png"/>
          <p:cNvPicPr>
            <a:picLocks noChangeAspect="1"/>
          </p:cNvPicPr>
          <p:nvPr/>
        </p:nvPicPr>
        <p:blipFill>
          <a:blip r:embed="rId40" cstate="email"/>
          <a:stretch>
            <a:fillRect/>
          </a:stretch>
        </p:blipFill>
        <p:spPr>
          <a:xfrm rot="17603925">
            <a:off x="-386773" y="5018776"/>
            <a:ext cx="1702269" cy="1139518"/>
          </a:xfrm>
          <a:prstGeom prst="rect">
            <a:avLst/>
          </a:prstGeom>
        </p:spPr>
      </p:pic>
      <p:pic>
        <p:nvPicPr>
          <p:cNvPr id="71" name="Рисунок 70" descr="Без имени-8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19271967">
            <a:off x="5303557" y="2492859"/>
            <a:ext cx="1248873" cy="936104"/>
          </a:xfrm>
          <a:prstGeom prst="rect">
            <a:avLst/>
          </a:prstGeom>
        </p:spPr>
      </p:pic>
      <p:pic>
        <p:nvPicPr>
          <p:cNvPr id="72" name="Рисунок 71" descr="Без имени-8.png"/>
          <p:cNvPicPr>
            <a:picLocks noChangeAspect="1"/>
          </p:cNvPicPr>
          <p:nvPr/>
        </p:nvPicPr>
        <p:blipFill>
          <a:blip r:embed="rId41" cstate="email"/>
          <a:stretch>
            <a:fillRect/>
          </a:stretch>
        </p:blipFill>
        <p:spPr>
          <a:xfrm>
            <a:off x="7164288" y="548680"/>
            <a:ext cx="1056739" cy="792088"/>
          </a:xfrm>
          <a:prstGeom prst="rect">
            <a:avLst/>
          </a:prstGeom>
        </p:spPr>
      </p:pic>
      <p:pic>
        <p:nvPicPr>
          <p:cNvPr id="73" name="Рисунок 72" descr="Без имени-8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987824" y="3212976"/>
            <a:ext cx="1248873" cy="936104"/>
          </a:xfrm>
          <a:prstGeom prst="rect">
            <a:avLst/>
          </a:prstGeom>
        </p:spPr>
      </p:pic>
      <p:pic>
        <p:nvPicPr>
          <p:cNvPr id="74" name="Рисунок 73" descr="Без имени-8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364088" y="5301208"/>
            <a:ext cx="1248873" cy="936104"/>
          </a:xfrm>
          <a:prstGeom prst="rect">
            <a:avLst/>
          </a:prstGeom>
        </p:spPr>
      </p:pic>
      <p:pic>
        <p:nvPicPr>
          <p:cNvPr id="75" name="Рисунок 74" descr="Без имени-8.png"/>
          <p:cNvPicPr>
            <a:picLocks noChangeAspect="1"/>
          </p:cNvPicPr>
          <p:nvPr/>
        </p:nvPicPr>
        <p:blipFill>
          <a:blip r:embed="rId42" cstate="email"/>
          <a:stretch>
            <a:fillRect/>
          </a:stretch>
        </p:blipFill>
        <p:spPr>
          <a:xfrm flipH="1">
            <a:off x="7656569" y="3068960"/>
            <a:ext cx="1487431" cy="936104"/>
          </a:xfrm>
          <a:prstGeom prst="rect">
            <a:avLst/>
          </a:prstGeom>
        </p:spPr>
      </p:pic>
      <p:pic>
        <p:nvPicPr>
          <p:cNvPr id="76" name="Рисунок 75" descr="Без имени-8.png"/>
          <p:cNvPicPr>
            <a:picLocks noChangeAspect="1"/>
          </p:cNvPicPr>
          <p:nvPr/>
        </p:nvPicPr>
        <p:blipFill>
          <a:blip r:embed="rId43" cstate="email"/>
          <a:stretch>
            <a:fillRect/>
          </a:stretch>
        </p:blipFill>
        <p:spPr>
          <a:xfrm>
            <a:off x="3635896" y="2852936"/>
            <a:ext cx="864604" cy="648072"/>
          </a:xfrm>
          <a:prstGeom prst="rect">
            <a:avLst/>
          </a:prstGeom>
        </p:spPr>
      </p:pic>
      <p:pic>
        <p:nvPicPr>
          <p:cNvPr id="77" name="Рисунок 76" descr="Без имени-8.png"/>
          <p:cNvPicPr>
            <a:picLocks noChangeAspect="1"/>
          </p:cNvPicPr>
          <p:nvPr/>
        </p:nvPicPr>
        <p:blipFill>
          <a:blip r:embed="rId41" cstate="email"/>
          <a:stretch>
            <a:fillRect/>
          </a:stretch>
        </p:blipFill>
        <p:spPr>
          <a:xfrm>
            <a:off x="3756022" y="1556792"/>
            <a:ext cx="1056739" cy="792088"/>
          </a:xfrm>
          <a:prstGeom prst="rect">
            <a:avLst/>
          </a:prstGeom>
        </p:spPr>
      </p:pic>
      <p:pic>
        <p:nvPicPr>
          <p:cNvPr id="78" name="Рисунок 77" descr="Без имени-4.png"/>
          <p:cNvPicPr>
            <a:picLocks noChangeAspect="1"/>
          </p:cNvPicPr>
          <p:nvPr/>
        </p:nvPicPr>
        <p:blipFill>
          <a:blip r:embed="rId29" cstate="email"/>
          <a:stretch>
            <a:fillRect/>
          </a:stretch>
        </p:blipFill>
        <p:spPr>
          <a:xfrm flipH="1">
            <a:off x="6156176" y="1916832"/>
            <a:ext cx="1319357" cy="1008111"/>
          </a:xfrm>
          <a:prstGeom prst="rect">
            <a:avLst/>
          </a:prstGeom>
        </p:spPr>
      </p:pic>
      <p:pic>
        <p:nvPicPr>
          <p:cNvPr id="79" name="Рисунок 78" descr="Без имени-4.png"/>
          <p:cNvPicPr>
            <a:picLocks noChangeAspect="1"/>
          </p:cNvPicPr>
          <p:nvPr/>
        </p:nvPicPr>
        <p:blipFill>
          <a:blip r:embed="rId44" cstate="email"/>
          <a:stretch>
            <a:fillRect/>
          </a:stretch>
        </p:blipFill>
        <p:spPr>
          <a:xfrm rot="1465927">
            <a:off x="1115616" y="4869160"/>
            <a:ext cx="1008112" cy="755639"/>
          </a:xfrm>
          <a:prstGeom prst="rect">
            <a:avLst/>
          </a:prstGeom>
        </p:spPr>
      </p:pic>
      <p:pic>
        <p:nvPicPr>
          <p:cNvPr id="80" name="Рисунок 79" descr="Без имени-4.png"/>
          <p:cNvPicPr>
            <a:picLocks noChangeAspect="1"/>
          </p:cNvPicPr>
          <p:nvPr/>
        </p:nvPicPr>
        <p:blipFill>
          <a:blip r:embed="rId45" cstate="email"/>
          <a:stretch>
            <a:fillRect/>
          </a:stretch>
        </p:blipFill>
        <p:spPr>
          <a:xfrm flipH="1">
            <a:off x="6300192" y="5373216"/>
            <a:ext cx="959317" cy="648072"/>
          </a:xfrm>
          <a:prstGeom prst="rect">
            <a:avLst/>
          </a:prstGeom>
        </p:spPr>
      </p:pic>
      <p:pic>
        <p:nvPicPr>
          <p:cNvPr id="81" name="Рисунок 80" descr="Без имени-4.png"/>
          <p:cNvPicPr>
            <a:picLocks noChangeAspect="1"/>
          </p:cNvPicPr>
          <p:nvPr/>
        </p:nvPicPr>
        <p:blipFill>
          <a:blip r:embed="rId46" cstate="email"/>
          <a:stretch>
            <a:fillRect/>
          </a:stretch>
        </p:blipFill>
        <p:spPr>
          <a:xfrm rot="1243601" flipH="1">
            <a:off x="5996218" y="4761837"/>
            <a:ext cx="1193485" cy="942025"/>
          </a:xfrm>
          <a:prstGeom prst="rect">
            <a:avLst/>
          </a:prstGeom>
        </p:spPr>
      </p:pic>
      <p:pic>
        <p:nvPicPr>
          <p:cNvPr id="82" name="Рисунок 81" descr="Без имени-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9541428">
            <a:off x="4307063" y="4800462"/>
            <a:ext cx="1344939" cy="1008111"/>
          </a:xfrm>
          <a:prstGeom prst="rect">
            <a:avLst/>
          </a:prstGeom>
        </p:spPr>
      </p:pic>
      <p:sp>
        <p:nvSpPr>
          <p:cNvPr id="84" name="Выноска со стрелкой вверх 83"/>
          <p:cNvSpPr/>
          <p:nvPr/>
        </p:nvSpPr>
        <p:spPr>
          <a:xfrm rot="1603861">
            <a:off x="608991" y="1954783"/>
            <a:ext cx="1015876" cy="870291"/>
          </a:xfrm>
          <a:prstGeom prst="upArrowCallout">
            <a:avLst>
              <a:gd name="adj1" fmla="val 14170"/>
              <a:gd name="adj2" fmla="val 15956"/>
              <a:gd name="adj3" fmla="val 27883"/>
              <a:gd name="adj4" fmla="val 64977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Иван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0" y="332656"/>
            <a:ext cx="305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 при этом его ни разу не сбили. Представляете?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2870</TotalTime>
  <Words>605</Words>
  <Application>Microsoft Office PowerPoint</Application>
  <PresentationFormat>Экран (4:3)</PresentationFormat>
  <Paragraphs>77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Великая Отечественная война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Мировая Война</dc:title>
  <dc:creator>Alexandr</dc:creator>
  <cp:lastModifiedBy>User</cp:lastModifiedBy>
  <cp:revision>249</cp:revision>
  <dcterms:created xsi:type="dcterms:W3CDTF">2015-02-08T19:28:35Z</dcterms:created>
  <dcterms:modified xsi:type="dcterms:W3CDTF">2015-04-19T13:56:20Z</dcterms:modified>
</cp:coreProperties>
</file>