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упражнения для дошкольников с ОВЗ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Ладонкина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6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«Лопата»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Liza\Desktop\MVI_1799_convert-video-online_com_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48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988147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gifki.info/uploads/posts/2017-03/1490687872_1619-sobaka-v-podar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8194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beesona.ru/upload/321/b52db2c03db2a92bb6635b0c9de990e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3671271" cy="38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артикуляционного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514350" indent="-51435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переключаемости движений.</a:t>
            </a:r>
          </a:p>
          <a:p>
            <a:pPr marL="514350" indent="-51435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артикуляционной моторики губ и языка.</a:t>
            </a:r>
          </a:p>
          <a:p>
            <a:pPr marL="514350" indent="-51435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кинестетической чувствительности в мышцах речевого аппарата.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«Окошко»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otvet.imgsmail.ru/download/u_8c095247c0672466e8e2c75dc0b6bd05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2330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2377043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 спокойно открыть и закрыть рот 3 раза.</a:t>
            </a:r>
          </a:p>
        </p:txBody>
      </p:sp>
    </p:spTree>
    <p:extLst>
      <p:ext uri="{BB962C8B-B14F-4D97-AF65-F5344CB8AC3E}">
        <p14:creationId xmlns:p14="http://schemas.microsoft.com/office/powerpoint/2010/main" val="253929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«Окошко»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iza\Desktop\MVI_1799_convert-video-online_com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48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3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«Слоник»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2377043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 вытянуть губы трубочкой, затем расслабить губы. Выполнить 3 раза.</a:t>
            </a:r>
          </a:p>
        </p:txBody>
      </p:sp>
      <p:pic>
        <p:nvPicPr>
          <p:cNvPr id="3074" name="Picture 2" descr="https://i.gifer.com/O8h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3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«Слоник»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Liza\Desktop\MVI_1799_convert-video-online_com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48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«Лягушка»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2377043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 растянуть губы в улыбке, затем расслабить губы. Выполнить 3 раза.</a:t>
            </a:r>
          </a:p>
        </p:txBody>
      </p:sp>
      <p:pic>
        <p:nvPicPr>
          <p:cNvPr id="6" name="Picture 2" descr="http://www.birgitmummu.fi/BirgitMummu/Animaatiot/Sammakot/Sammakko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135">
            <a:off x="971600" y="2218945"/>
            <a:ext cx="3185396" cy="25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«Лягушка»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iza\Desktop\MVI_1799_convert-video-online_com_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87" y="1988840"/>
            <a:ext cx="6248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«Лопата»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2377043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 открыть рот. Широкий язык положить на нижнюю губу. Выполнить 3 раза.</a:t>
            </a:r>
          </a:p>
        </p:txBody>
      </p:sp>
      <p:pic>
        <p:nvPicPr>
          <p:cNvPr id="8194" name="Picture 2" descr="https://68.media.tumblr.com/5e85da6e1f96c001699fabea4f91280b/tumblr_o7lotwnlUH1ur7yfp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Артикуляционные упражнения для дошкольников с ОВЗ</vt:lpstr>
      <vt:lpstr>Цель: развитие артикуляционного праксиса дошкольников</vt:lpstr>
      <vt:lpstr>Упражнение «Окошко»</vt:lpstr>
      <vt:lpstr>Упражнение «Окошко»</vt:lpstr>
      <vt:lpstr>Упражнение «Слоник»</vt:lpstr>
      <vt:lpstr>Упражнение «Слоник»</vt:lpstr>
      <vt:lpstr>Упражнение «Лягушка»</vt:lpstr>
      <vt:lpstr>Упражнение «Лягушка»</vt:lpstr>
      <vt:lpstr>Упражнение «Лопата»</vt:lpstr>
      <vt:lpstr>Упражнение «Лопата»</vt:lpstr>
      <vt:lpstr>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Артикуляционные упражнения для дошкольников с ОВЗ</dc:title>
  <dc:creator>Medvejonok Vorchunishka</dc:creator>
  <cp:lastModifiedBy>Medvejonok Vorchunishka</cp:lastModifiedBy>
  <cp:revision>3</cp:revision>
  <dcterms:created xsi:type="dcterms:W3CDTF">2020-04-22T17:30:23Z</dcterms:created>
  <dcterms:modified xsi:type="dcterms:W3CDTF">2020-04-22T17:53:17Z</dcterms:modified>
</cp:coreProperties>
</file>