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4660"/>
  </p:normalViewPr>
  <p:slideViewPr>
    <p:cSldViewPr>
      <p:cViewPr varScale="1">
        <p:scale>
          <a:sx n="73" d="100"/>
          <a:sy n="73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1DBA4-F730-43EC-922E-02A2742F8B64}" type="doc">
      <dgm:prSet loTypeId="urn:microsoft.com/office/officeart/2005/8/layout/default#1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B539429-C6B6-4323-8D57-CA7CFF3EF52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рассказов по наблюдаемым действиям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7CDAC3-300F-4F9E-B997-0BDBA41BD824}" type="parTrans" cxnId="{16F1DC26-2A63-4EFF-8093-495418B45FB0}">
      <dgm:prSet/>
      <dgm:spPr/>
      <dgm:t>
        <a:bodyPr/>
        <a:lstStyle/>
        <a:p>
          <a:endParaRPr lang="ru-RU"/>
        </a:p>
      </dgm:t>
    </dgm:pt>
    <dgm:pt modelId="{17EED1C8-48BE-4E76-8F1A-41BA69BC8368}" type="sibTrans" cxnId="{16F1DC26-2A63-4EFF-8093-495418B45FB0}">
      <dgm:prSet/>
      <dgm:spPr/>
      <dgm:t>
        <a:bodyPr/>
        <a:lstStyle/>
        <a:p>
          <a:endParaRPr lang="ru-RU"/>
        </a:p>
      </dgm:t>
    </dgm:pt>
    <dgm:pt modelId="{C8C701AA-44CB-4356-B764-F5EC70B444CA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рассказов по нескольким сюжетным картинам. 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835643-BB23-4662-825A-0F0101049C38}" type="parTrans" cxnId="{8FFFC89C-F607-4327-8352-A83662D4B001}">
      <dgm:prSet/>
      <dgm:spPr/>
      <dgm:t>
        <a:bodyPr/>
        <a:lstStyle/>
        <a:p>
          <a:endParaRPr lang="ru-RU"/>
        </a:p>
      </dgm:t>
    </dgm:pt>
    <dgm:pt modelId="{BD5E75F3-8527-4A3B-91B5-500BBE25EFA8}" type="sibTrans" cxnId="{8FFFC89C-F607-4327-8352-A83662D4B001}">
      <dgm:prSet/>
      <dgm:spPr/>
      <dgm:t>
        <a:bodyPr/>
        <a:lstStyle/>
        <a:p>
          <a:endParaRPr lang="ru-RU"/>
        </a:p>
      </dgm:t>
    </dgm:pt>
    <dgm:pt modelId="{C39C700C-0BE0-4F51-B0C7-B8A6CA543F9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рассказов по прослушанному тексту и картине</a:t>
          </a:r>
          <a:r>
            <a: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2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5B5C9E-FE30-46A5-ACD6-DF235CC2CE9A}" type="parTrans" cxnId="{A26D9650-2C80-4A05-8AA5-3C090D769AB6}">
      <dgm:prSet/>
      <dgm:spPr/>
      <dgm:t>
        <a:bodyPr/>
        <a:lstStyle/>
        <a:p>
          <a:endParaRPr lang="ru-RU"/>
        </a:p>
      </dgm:t>
    </dgm:pt>
    <dgm:pt modelId="{235145E3-E433-410B-9530-9DFA6C308A63}" type="sibTrans" cxnId="{A26D9650-2C80-4A05-8AA5-3C090D769AB6}">
      <dgm:prSet/>
      <dgm:spPr/>
      <dgm:t>
        <a:bodyPr/>
        <a:lstStyle/>
        <a:p>
          <a:endParaRPr lang="ru-RU"/>
        </a:p>
      </dgm:t>
    </dgm:pt>
    <dgm:pt modelId="{7356C7DF-922E-4205-B04E-A92E336041F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рассказов по одной сюжетной картине 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A34301-6C48-44F9-AC80-2CCD6583B2D5}" type="parTrans" cxnId="{6A7E9B07-593F-46A7-9577-B547EB757571}">
      <dgm:prSet/>
      <dgm:spPr/>
      <dgm:t>
        <a:bodyPr/>
        <a:lstStyle/>
        <a:p>
          <a:endParaRPr lang="ru-RU"/>
        </a:p>
      </dgm:t>
    </dgm:pt>
    <dgm:pt modelId="{98B04172-CB48-4B8D-9A6E-AE4B386F8360}" type="sibTrans" cxnId="{6A7E9B07-593F-46A7-9577-B547EB757571}">
      <dgm:prSet/>
      <dgm:spPr/>
      <dgm:t>
        <a:bodyPr/>
        <a:lstStyle/>
        <a:p>
          <a:endParaRPr lang="ru-RU"/>
        </a:p>
      </dgm:t>
    </dgm:pt>
    <dgm:pt modelId="{B3086EFC-2AC2-4DF7-B775-888748E3C40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рассказов по памяти 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48E2E6-09A2-4C7A-B5CA-C3BB2A9EAB9D}" type="parTrans" cxnId="{825061B2-949A-457A-87E6-A92AD01AB616}">
      <dgm:prSet/>
      <dgm:spPr/>
      <dgm:t>
        <a:bodyPr/>
        <a:lstStyle/>
        <a:p>
          <a:endParaRPr lang="ru-RU"/>
        </a:p>
      </dgm:t>
    </dgm:pt>
    <dgm:pt modelId="{C58FCA90-7029-455E-9240-20B031888804}" type="sibTrans" cxnId="{825061B2-949A-457A-87E6-A92AD01AB616}">
      <dgm:prSet/>
      <dgm:spPr/>
      <dgm:t>
        <a:bodyPr/>
        <a:lstStyle/>
        <a:p>
          <a:endParaRPr lang="ru-RU"/>
        </a:p>
      </dgm:t>
    </dgm:pt>
    <dgm:pt modelId="{4EF8C668-5B7A-436A-B460-576381A7AC5A}" type="pres">
      <dgm:prSet presAssocID="{50B1DBA4-F730-43EC-922E-02A2742F8B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D092F9-CFF2-4644-A57A-4A8D2581E33C}" type="pres">
      <dgm:prSet presAssocID="{2B539429-C6B6-4323-8D57-CA7CFF3EF52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B325D-E50C-4C7B-892A-441F21885E6A}" type="pres">
      <dgm:prSet presAssocID="{17EED1C8-48BE-4E76-8F1A-41BA69BC8368}" presName="sibTrans" presStyleCnt="0"/>
      <dgm:spPr/>
    </dgm:pt>
    <dgm:pt modelId="{39E741B5-94D6-49B7-B2DC-45799C7490EE}" type="pres">
      <dgm:prSet presAssocID="{C8C701AA-44CB-4356-B764-F5EC70B444C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470C2-DCBE-4701-9EAB-C2AF09E07F62}" type="pres">
      <dgm:prSet presAssocID="{BD5E75F3-8527-4A3B-91B5-500BBE25EFA8}" presName="sibTrans" presStyleCnt="0"/>
      <dgm:spPr/>
    </dgm:pt>
    <dgm:pt modelId="{AAF9E37B-D718-4A81-A329-39336D80F531}" type="pres">
      <dgm:prSet presAssocID="{C39C700C-0BE0-4F51-B0C7-B8A6CA543F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12904-F372-41EE-896C-7108818698B1}" type="pres">
      <dgm:prSet presAssocID="{235145E3-E433-410B-9530-9DFA6C308A63}" presName="sibTrans" presStyleCnt="0"/>
      <dgm:spPr/>
    </dgm:pt>
    <dgm:pt modelId="{925B0E39-A82A-40C7-A1F6-3C237935F24C}" type="pres">
      <dgm:prSet presAssocID="{7356C7DF-922E-4205-B04E-A92E336041F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1AA6E-C952-47D9-9340-AEEE98D9D455}" type="pres">
      <dgm:prSet presAssocID="{98B04172-CB48-4B8D-9A6E-AE4B386F8360}" presName="sibTrans" presStyleCnt="0"/>
      <dgm:spPr/>
    </dgm:pt>
    <dgm:pt modelId="{5736BE49-EA5D-4849-84AD-82FBD1036B6F}" type="pres">
      <dgm:prSet presAssocID="{B3086EFC-2AC2-4DF7-B775-888748E3C40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E00EE5-7B8E-4284-964C-E45F941DA294}" type="presOf" srcId="{B3086EFC-2AC2-4DF7-B775-888748E3C40A}" destId="{5736BE49-EA5D-4849-84AD-82FBD1036B6F}" srcOrd="0" destOrd="0" presId="urn:microsoft.com/office/officeart/2005/8/layout/default#1"/>
    <dgm:cxn modelId="{6A7E9B07-593F-46A7-9577-B547EB757571}" srcId="{50B1DBA4-F730-43EC-922E-02A2742F8B64}" destId="{7356C7DF-922E-4205-B04E-A92E336041F8}" srcOrd="3" destOrd="0" parTransId="{0DA34301-6C48-44F9-AC80-2CCD6583B2D5}" sibTransId="{98B04172-CB48-4B8D-9A6E-AE4B386F8360}"/>
    <dgm:cxn modelId="{825061B2-949A-457A-87E6-A92AD01AB616}" srcId="{50B1DBA4-F730-43EC-922E-02A2742F8B64}" destId="{B3086EFC-2AC2-4DF7-B775-888748E3C40A}" srcOrd="4" destOrd="0" parTransId="{5B48E2E6-09A2-4C7A-B5CA-C3BB2A9EAB9D}" sibTransId="{C58FCA90-7029-455E-9240-20B031888804}"/>
    <dgm:cxn modelId="{EB7B8ECD-9D16-4AC2-B257-732BFE9E3E49}" type="presOf" srcId="{7356C7DF-922E-4205-B04E-A92E336041F8}" destId="{925B0E39-A82A-40C7-A1F6-3C237935F24C}" srcOrd="0" destOrd="0" presId="urn:microsoft.com/office/officeart/2005/8/layout/default#1"/>
    <dgm:cxn modelId="{16F1DC26-2A63-4EFF-8093-495418B45FB0}" srcId="{50B1DBA4-F730-43EC-922E-02A2742F8B64}" destId="{2B539429-C6B6-4323-8D57-CA7CFF3EF528}" srcOrd="0" destOrd="0" parTransId="{1C7CDAC3-300F-4F9E-B997-0BDBA41BD824}" sibTransId="{17EED1C8-48BE-4E76-8F1A-41BA69BC8368}"/>
    <dgm:cxn modelId="{8FFFC89C-F607-4327-8352-A83662D4B001}" srcId="{50B1DBA4-F730-43EC-922E-02A2742F8B64}" destId="{C8C701AA-44CB-4356-B764-F5EC70B444CA}" srcOrd="1" destOrd="0" parTransId="{C5835643-BB23-4662-825A-0F0101049C38}" sibTransId="{BD5E75F3-8527-4A3B-91B5-500BBE25EFA8}"/>
    <dgm:cxn modelId="{569C4FA8-EECE-496B-B171-927A963990BF}" type="presOf" srcId="{C39C700C-0BE0-4F51-B0C7-B8A6CA543F9B}" destId="{AAF9E37B-D718-4A81-A329-39336D80F531}" srcOrd="0" destOrd="0" presId="urn:microsoft.com/office/officeart/2005/8/layout/default#1"/>
    <dgm:cxn modelId="{CA40841F-E865-49CA-83D1-09D6EB8F1E62}" type="presOf" srcId="{50B1DBA4-F730-43EC-922E-02A2742F8B64}" destId="{4EF8C668-5B7A-436A-B460-576381A7AC5A}" srcOrd="0" destOrd="0" presId="urn:microsoft.com/office/officeart/2005/8/layout/default#1"/>
    <dgm:cxn modelId="{53D71916-6A54-439A-A767-354BD61BF984}" type="presOf" srcId="{2B539429-C6B6-4323-8D57-CA7CFF3EF528}" destId="{85D092F9-CFF2-4644-A57A-4A8D2581E33C}" srcOrd="0" destOrd="0" presId="urn:microsoft.com/office/officeart/2005/8/layout/default#1"/>
    <dgm:cxn modelId="{A6175EB0-92D3-4498-BF85-9292ED5F8A6B}" type="presOf" srcId="{C8C701AA-44CB-4356-B764-F5EC70B444CA}" destId="{39E741B5-94D6-49B7-B2DC-45799C7490EE}" srcOrd="0" destOrd="0" presId="urn:microsoft.com/office/officeart/2005/8/layout/default#1"/>
    <dgm:cxn modelId="{A26D9650-2C80-4A05-8AA5-3C090D769AB6}" srcId="{50B1DBA4-F730-43EC-922E-02A2742F8B64}" destId="{C39C700C-0BE0-4F51-B0C7-B8A6CA543F9B}" srcOrd="2" destOrd="0" parTransId="{F15B5C9E-FE30-46A5-ACD6-DF235CC2CE9A}" sibTransId="{235145E3-E433-410B-9530-9DFA6C308A63}"/>
    <dgm:cxn modelId="{97FF33B4-7FAB-4624-A1A2-154F41853D65}" type="presParOf" srcId="{4EF8C668-5B7A-436A-B460-576381A7AC5A}" destId="{85D092F9-CFF2-4644-A57A-4A8D2581E33C}" srcOrd="0" destOrd="0" presId="urn:microsoft.com/office/officeart/2005/8/layout/default#1"/>
    <dgm:cxn modelId="{3BE7FE39-3792-4C37-8E11-7D40A99F4EA5}" type="presParOf" srcId="{4EF8C668-5B7A-436A-B460-576381A7AC5A}" destId="{F29B325D-E50C-4C7B-892A-441F21885E6A}" srcOrd="1" destOrd="0" presId="urn:microsoft.com/office/officeart/2005/8/layout/default#1"/>
    <dgm:cxn modelId="{02245702-5017-4024-AF0D-30BC1C6CEBA0}" type="presParOf" srcId="{4EF8C668-5B7A-436A-B460-576381A7AC5A}" destId="{39E741B5-94D6-49B7-B2DC-45799C7490EE}" srcOrd="2" destOrd="0" presId="urn:microsoft.com/office/officeart/2005/8/layout/default#1"/>
    <dgm:cxn modelId="{0AB2650E-EEDE-4047-8A81-C6618D4FFF46}" type="presParOf" srcId="{4EF8C668-5B7A-436A-B460-576381A7AC5A}" destId="{8E6470C2-DCBE-4701-9EAB-C2AF09E07F62}" srcOrd="3" destOrd="0" presId="urn:microsoft.com/office/officeart/2005/8/layout/default#1"/>
    <dgm:cxn modelId="{F3E76AEE-68CD-4158-9816-0EBA03BA3CD2}" type="presParOf" srcId="{4EF8C668-5B7A-436A-B460-576381A7AC5A}" destId="{AAF9E37B-D718-4A81-A329-39336D80F531}" srcOrd="4" destOrd="0" presId="urn:microsoft.com/office/officeart/2005/8/layout/default#1"/>
    <dgm:cxn modelId="{462F9731-0AA2-4DE8-B000-76F6438B1078}" type="presParOf" srcId="{4EF8C668-5B7A-436A-B460-576381A7AC5A}" destId="{B9412904-F372-41EE-896C-7108818698B1}" srcOrd="5" destOrd="0" presId="urn:microsoft.com/office/officeart/2005/8/layout/default#1"/>
    <dgm:cxn modelId="{28FC9731-0483-4D16-B973-55ECFDF9EA7E}" type="presParOf" srcId="{4EF8C668-5B7A-436A-B460-576381A7AC5A}" destId="{925B0E39-A82A-40C7-A1F6-3C237935F24C}" srcOrd="6" destOrd="0" presId="urn:microsoft.com/office/officeart/2005/8/layout/default#1"/>
    <dgm:cxn modelId="{8F42564A-A50C-48D5-89BC-76223F55F09D}" type="presParOf" srcId="{4EF8C668-5B7A-436A-B460-576381A7AC5A}" destId="{6171AA6E-C952-47D9-9340-AEEE98D9D455}" srcOrd="7" destOrd="0" presId="urn:microsoft.com/office/officeart/2005/8/layout/default#1"/>
    <dgm:cxn modelId="{71BE1A24-5AB9-4ACF-8E80-E50137BBF179}" type="presParOf" srcId="{4EF8C668-5B7A-436A-B460-576381A7AC5A}" destId="{5736BE49-EA5D-4849-84AD-82FBD1036B6F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2578EA-56BA-4946-86E9-FB0B8A505DB4}" type="doc">
      <dgm:prSet loTypeId="urn:microsoft.com/office/officeart/2005/8/layout/default#2" loCatId="list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DDCEA71-CEBC-4973-8A91-183A32DAF8E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рассказов по символам. 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EE48C2-01C0-4DE9-A023-E2E093E8133B}" type="parTrans" cxnId="{8FE2EACE-D2F0-492D-A9D9-240A44C0A1E4}">
      <dgm:prSet/>
      <dgm:spPr/>
      <dgm:t>
        <a:bodyPr/>
        <a:lstStyle/>
        <a:p>
          <a:endParaRPr lang="ru-RU"/>
        </a:p>
      </dgm:t>
    </dgm:pt>
    <dgm:pt modelId="{0CC45BF8-EED9-4856-9B9F-2B5147F38D2E}" type="sibTrans" cxnId="{8FE2EACE-D2F0-492D-A9D9-240A44C0A1E4}">
      <dgm:prSet/>
      <dgm:spPr/>
      <dgm:t>
        <a:bodyPr/>
        <a:lstStyle/>
        <a:p>
          <a:endParaRPr lang="ru-RU"/>
        </a:p>
      </dgm:t>
    </dgm:pt>
    <dgm:pt modelId="{4FF7C73E-4CDF-49D4-A157-739CF88E5B2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рассказов по схемам. 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B06396-CCCB-4B62-8496-B8D9B65505AC}" type="parTrans" cxnId="{98B93B62-9140-4390-9D43-73D83BC3346E}">
      <dgm:prSet/>
      <dgm:spPr/>
      <dgm:t>
        <a:bodyPr/>
        <a:lstStyle/>
        <a:p>
          <a:endParaRPr lang="ru-RU"/>
        </a:p>
      </dgm:t>
    </dgm:pt>
    <dgm:pt modelId="{015E7F2E-48EA-407D-83B8-3A927FC5E8D0}" type="sibTrans" cxnId="{98B93B62-9140-4390-9D43-73D83BC3346E}">
      <dgm:prSet/>
      <dgm:spPr/>
      <dgm:t>
        <a:bodyPr/>
        <a:lstStyle/>
        <a:p>
          <a:endParaRPr lang="ru-RU"/>
        </a:p>
      </dgm:t>
    </dgm:pt>
    <dgm:pt modelId="{779719CE-8BA9-40C5-9360-37D087B9156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рассказов по натуральным предметам 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D2F94A-6FC1-4FD6-97D9-C5A19EB08C23}" type="parTrans" cxnId="{D068C4FA-5648-43FF-845A-5BF632D54E25}">
      <dgm:prSet/>
      <dgm:spPr/>
      <dgm:t>
        <a:bodyPr/>
        <a:lstStyle/>
        <a:p>
          <a:endParaRPr lang="ru-RU"/>
        </a:p>
      </dgm:t>
    </dgm:pt>
    <dgm:pt modelId="{6E3FEEAC-BAC3-4030-B5D1-6C49D7060194}" type="sibTrans" cxnId="{D068C4FA-5648-43FF-845A-5BF632D54E25}">
      <dgm:prSet/>
      <dgm:spPr/>
      <dgm:t>
        <a:bodyPr/>
        <a:lstStyle/>
        <a:p>
          <a:endParaRPr lang="ru-RU"/>
        </a:p>
      </dgm:t>
    </dgm:pt>
    <dgm:pt modelId="{895A00BA-2706-449E-BBA4-981EBAEE4D3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рассказов по предметным картинкам. 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09AE5F-2E4B-4D0D-A0C7-4C9314A82BF4}" type="parTrans" cxnId="{BE49098C-8F50-446A-B421-41E8BC7CE6E4}">
      <dgm:prSet/>
      <dgm:spPr/>
      <dgm:t>
        <a:bodyPr/>
        <a:lstStyle/>
        <a:p>
          <a:endParaRPr lang="ru-RU"/>
        </a:p>
      </dgm:t>
    </dgm:pt>
    <dgm:pt modelId="{2AD80A89-40DC-4550-B08F-CBBA582147E7}" type="sibTrans" cxnId="{BE49098C-8F50-446A-B421-41E8BC7CE6E4}">
      <dgm:prSet/>
      <dgm:spPr/>
      <dgm:t>
        <a:bodyPr/>
        <a:lstStyle/>
        <a:p>
          <a:endParaRPr lang="ru-RU"/>
        </a:p>
      </dgm:t>
    </dgm:pt>
    <dgm:pt modelId="{A46B096D-428A-420D-8A8F-CC29E1ECCA3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рассказов по заданным словам. 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00C9F3-FA0C-4F4D-9FD2-391BE700FF9B}" type="parTrans" cxnId="{601C3B5F-B59B-4F04-9BE8-F2A353853CAC}">
      <dgm:prSet/>
      <dgm:spPr/>
      <dgm:t>
        <a:bodyPr/>
        <a:lstStyle/>
        <a:p>
          <a:endParaRPr lang="ru-RU"/>
        </a:p>
      </dgm:t>
    </dgm:pt>
    <dgm:pt modelId="{24241410-E07E-43DE-8A44-305C251786CE}" type="sibTrans" cxnId="{601C3B5F-B59B-4F04-9BE8-F2A353853CAC}">
      <dgm:prSet/>
      <dgm:spPr/>
      <dgm:t>
        <a:bodyPr/>
        <a:lstStyle/>
        <a:p>
          <a:endParaRPr lang="ru-RU"/>
        </a:p>
      </dgm:t>
    </dgm:pt>
    <dgm:pt modelId="{9A087798-431C-4E31-BFBA-D9418D6B3CDE}" type="pres">
      <dgm:prSet presAssocID="{912578EA-56BA-4946-86E9-FB0B8A505D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721E10-88C8-4121-970E-6A119D66D205}" type="pres">
      <dgm:prSet presAssocID="{EDDCEA71-CEBC-4973-8A91-183A32DAF8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3037B-5E2F-4687-ADA1-1523CECEA398}" type="pres">
      <dgm:prSet presAssocID="{0CC45BF8-EED9-4856-9B9F-2B5147F38D2E}" presName="sibTrans" presStyleCnt="0"/>
      <dgm:spPr/>
    </dgm:pt>
    <dgm:pt modelId="{52FCD012-5E48-401C-8FB6-E3D96046DFFD}" type="pres">
      <dgm:prSet presAssocID="{4FF7C73E-4CDF-49D4-A157-739CF88E5B2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8104D-C4D6-44C3-ADC2-4367525880F2}" type="pres">
      <dgm:prSet presAssocID="{015E7F2E-48EA-407D-83B8-3A927FC5E8D0}" presName="sibTrans" presStyleCnt="0"/>
      <dgm:spPr/>
    </dgm:pt>
    <dgm:pt modelId="{6721DB8D-7295-4464-B143-A3B8FDD67F6A}" type="pres">
      <dgm:prSet presAssocID="{779719CE-8BA9-40C5-9360-37D087B9156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95F99-CB91-4DD8-818A-B1B8841FFFC0}" type="pres">
      <dgm:prSet presAssocID="{6E3FEEAC-BAC3-4030-B5D1-6C49D7060194}" presName="sibTrans" presStyleCnt="0"/>
      <dgm:spPr/>
    </dgm:pt>
    <dgm:pt modelId="{48487469-C218-4ED7-A1DD-3F8A5F7D6875}" type="pres">
      <dgm:prSet presAssocID="{895A00BA-2706-449E-BBA4-981EBAEE4D3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39C6B-DE57-47F9-BEB4-F3056897F4F1}" type="pres">
      <dgm:prSet presAssocID="{2AD80A89-40DC-4550-B08F-CBBA582147E7}" presName="sibTrans" presStyleCnt="0"/>
      <dgm:spPr/>
    </dgm:pt>
    <dgm:pt modelId="{45D7160E-9DA2-4514-AD6E-A7D7566D4CD5}" type="pres">
      <dgm:prSet presAssocID="{A46B096D-428A-420D-8A8F-CC29E1ECCA3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3141F5-BA86-4318-8E0B-DFF3C6623B46}" type="presOf" srcId="{EDDCEA71-CEBC-4973-8A91-183A32DAF8E3}" destId="{00721E10-88C8-4121-970E-6A119D66D205}" srcOrd="0" destOrd="0" presId="urn:microsoft.com/office/officeart/2005/8/layout/default#2"/>
    <dgm:cxn modelId="{D068C4FA-5648-43FF-845A-5BF632D54E25}" srcId="{912578EA-56BA-4946-86E9-FB0B8A505DB4}" destId="{779719CE-8BA9-40C5-9360-37D087B9156E}" srcOrd="2" destOrd="0" parTransId="{F6D2F94A-6FC1-4FD6-97D9-C5A19EB08C23}" sibTransId="{6E3FEEAC-BAC3-4030-B5D1-6C49D7060194}"/>
    <dgm:cxn modelId="{E96E7B2A-929F-4A35-9B1A-FF1575968489}" type="presOf" srcId="{895A00BA-2706-449E-BBA4-981EBAEE4D36}" destId="{48487469-C218-4ED7-A1DD-3F8A5F7D6875}" srcOrd="0" destOrd="0" presId="urn:microsoft.com/office/officeart/2005/8/layout/default#2"/>
    <dgm:cxn modelId="{AF984C53-1130-46A0-8F86-129D13687680}" type="presOf" srcId="{A46B096D-428A-420D-8A8F-CC29E1ECCA31}" destId="{45D7160E-9DA2-4514-AD6E-A7D7566D4CD5}" srcOrd="0" destOrd="0" presId="urn:microsoft.com/office/officeart/2005/8/layout/default#2"/>
    <dgm:cxn modelId="{601C3B5F-B59B-4F04-9BE8-F2A353853CAC}" srcId="{912578EA-56BA-4946-86E9-FB0B8A505DB4}" destId="{A46B096D-428A-420D-8A8F-CC29E1ECCA31}" srcOrd="4" destOrd="0" parTransId="{6900C9F3-FA0C-4F4D-9FD2-391BE700FF9B}" sibTransId="{24241410-E07E-43DE-8A44-305C251786CE}"/>
    <dgm:cxn modelId="{AF24B483-A347-4A5C-A98B-2EDEC88910E2}" type="presOf" srcId="{4FF7C73E-4CDF-49D4-A157-739CF88E5B2F}" destId="{52FCD012-5E48-401C-8FB6-E3D96046DFFD}" srcOrd="0" destOrd="0" presId="urn:microsoft.com/office/officeart/2005/8/layout/default#2"/>
    <dgm:cxn modelId="{8FE2EACE-D2F0-492D-A9D9-240A44C0A1E4}" srcId="{912578EA-56BA-4946-86E9-FB0B8A505DB4}" destId="{EDDCEA71-CEBC-4973-8A91-183A32DAF8E3}" srcOrd="0" destOrd="0" parTransId="{2CEE48C2-01C0-4DE9-A023-E2E093E8133B}" sibTransId="{0CC45BF8-EED9-4856-9B9F-2B5147F38D2E}"/>
    <dgm:cxn modelId="{98B93B62-9140-4390-9D43-73D83BC3346E}" srcId="{912578EA-56BA-4946-86E9-FB0B8A505DB4}" destId="{4FF7C73E-4CDF-49D4-A157-739CF88E5B2F}" srcOrd="1" destOrd="0" parTransId="{D8B06396-CCCB-4B62-8496-B8D9B65505AC}" sibTransId="{015E7F2E-48EA-407D-83B8-3A927FC5E8D0}"/>
    <dgm:cxn modelId="{3C7022A3-B01D-44B1-8C02-A615C5D3CBBA}" type="presOf" srcId="{912578EA-56BA-4946-86E9-FB0B8A505DB4}" destId="{9A087798-431C-4E31-BFBA-D9418D6B3CDE}" srcOrd="0" destOrd="0" presId="urn:microsoft.com/office/officeart/2005/8/layout/default#2"/>
    <dgm:cxn modelId="{9D34D451-1B42-403B-8525-CA5D47043034}" type="presOf" srcId="{779719CE-8BA9-40C5-9360-37D087B9156E}" destId="{6721DB8D-7295-4464-B143-A3B8FDD67F6A}" srcOrd="0" destOrd="0" presId="urn:microsoft.com/office/officeart/2005/8/layout/default#2"/>
    <dgm:cxn modelId="{BE49098C-8F50-446A-B421-41E8BC7CE6E4}" srcId="{912578EA-56BA-4946-86E9-FB0B8A505DB4}" destId="{895A00BA-2706-449E-BBA4-981EBAEE4D36}" srcOrd="3" destOrd="0" parTransId="{9F09AE5F-2E4B-4D0D-A0C7-4C9314A82BF4}" sibTransId="{2AD80A89-40DC-4550-B08F-CBBA582147E7}"/>
    <dgm:cxn modelId="{BCC3C660-E5C4-4FE4-BB02-F69B9782897F}" type="presParOf" srcId="{9A087798-431C-4E31-BFBA-D9418D6B3CDE}" destId="{00721E10-88C8-4121-970E-6A119D66D205}" srcOrd="0" destOrd="0" presId="urn:microsoft.com/office/officeart/2005/8/layout/default#2"/>
    <dgm:cxn modelId="{533FEEF1-5075-4E07-81BB-FF7F6CABD559}" type="presParOf" srcId="{9A087798-431C-4E31-BFBA-D9418D6B3CDE}" destId="{3CD3037B-5E2F-4687-ADA1-1523CECEA398}" srcOrd="1" destOrd="0" presId="urn:microsoft.com/office/officeart/2005/8/layout/default#2"/>
    <dgm:cxn modelId="{0075B648-B2FE-4DC5-8844-BE48F8496F16}" type="presParOf" srcId="{9A087798-431C-4E31-BFBA-D9418D6B3CDE}" destId="{52FCD012-5E48-401C-8FB6-E3D96046DFFD}" srcOrd="2" destOrd="0" presId="urn:microsoft.com/office/officeart/2005/8/layout/default#2"/>
    <dgm:cxn modelId="{31490BCD-77C7-4F04-B80F-F52339E2246B}" type="presParOf" srcId="{9A087798-431C-4E31-BFBA-D9418D6B3CDE}" destId="{8978104D-C4D6-44C3-ADC2-4367525880F2}" srcOrd="3" destOrd="0" presId="urn:microsoft.com/office/officeart/2005/8/layout/default#2"/>
    <dgm:cxn modelId="{6886A88E-C697-46E8-8AA3-E2944E080D48}" type="presParOf" srcId="{9A087798-431C-4E31-BFBA-D9418D6B3CDE}" destId="{6721DB8D-7295-4464-B143-A3B8FDD67F6A}" srcOrd="4" destOrd="0" presId="urn:microsoft.com/office/officeart/2005/8/layout/default#2"/>
    <dgm:cxn modelId="{C1E4430E-1AE7-4EFF-8210-8B2F33412F8F}" type="presParOf" srcId="{9A087798-431C-4E31-BFBA-D9418D6B3CDE}" destId="{34795F99-CB91-4DD8-818A-B1B8841FFFC0}" srcOrd="5" destOrd="0" presId="urn:microsoft.com/office/officeart/2005/8/layout/default#2"/>
    <dgm:cxn modelId="{DC999E75-208D-449E-8476-E9228CC77CE2}" type="presParOf" srcId="{9A087798-431C-4E31-BFBA-D9418D6B3CDE}" destId="{48487469-C218-4ED7-A1DD-3F8A5F7D6875}" srcOrd="6" destOrd="0" presId="urn:microsoft.com/office/officeart/2005/8/layout/default#2"/>
    <dgm:cxn modelId="{F3846061-45C0-4D29-BCF1-736854519176}" type="presParOf" srcId="{9A087798-431C-4E31-BFBA-D9418D6B3CDE}" destId="{A8239C6B-DE57-47F9-BEB4-F3056897F4F1}" srcOrd="7" destOrd="0" presId="urn:microsoft.com/office/officeart/2005/8/layout/default#2"/>
    <dgm:cxn modelId="{F020B65B-F489-4E22-98B8-8D417F1B0F12}" type="presParOf" srcId="{9A087798-431C-4E31-BFBA-D9418D6B3CDE}" destId="{45D7160E-9DA2-4514-AD6E-A7D7566D4CD5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4E6F03-D213-45D2-B753-8111A195B717}" type="doc">
      <dgm:prSet loTypeId="urn:microsoft.com/office/officeart/2005/8/layout/venn2" loCatId="relationship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DF5C7B5-737E-4934-85BF-E502F9BE16E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Логическое мышление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DE75EB-E14F-4CE1-8178-2DE5E23043A5}" type="parTrans" cxnId="{71B8BBB8-C0CF-4A0F-A5DD-94321919058D}">
      <dgm:prSet/>
      <dgm:spPr/>
      <dgm:t>
        <a:bodyPr/>
        <a:lstStyle/>
        <a:p>
          <a:endParaRPr lang="ru-RU"/>
        </a:p>
      </dgm:t>
    </dgm:pt>
    <dgm:pt modelId="{BE9C4449-CA2B-487A-838A-6745832CC613}" type="sibTrans" cxnId="{71B8BBB8-C0CF-4A0F-A5DD-94321919058D}">
      <dgm:prSet/>
      <dgm:spPr/>
      <dgm:t>
        <a:bodyPr/>
        <a:lstStyle/>
        <a:p>
          <a:endParaRPr lang="ru-RU"/>
        </a:p>
      </dgm:t>
    </dgm:pt>
    <dgm:pt modelId="{B3875F7F-849B-4DDF-BA76-8D1D8393B34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Воображение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C4CD8C-45D0-4D3C-9161-75587D80ACF5}" type="parTrans" cxnId="{4FF4B025-83DD-4E53-8DCE-E68D67384AFF}">
      <dgm:prSet/>
      <dgm:spPr/>
      <dgm:t>
        <a:bodyPr/>
        <a:lstStyle/>
        <a:p>
          <a:endParaRPr lang="ru-RU"/>
        </a:p>
      </dgm:t>
    </dgm:pt>
    <dgm:pt modelId="{61DFB2E5-10D0-43EF-BDB2-4398B245B7C0}" type="sibTrans" cxnId="{4FF4B025-83DD-4E53-8DCE-E68D67384AFF}">
      <dgm:prSet/>
      <dgm:spPr/>
      <dgm:t>
        <a:bodyPr/>
        <a:lstStyle/>
        <a:p>
          <a:endParaRPr lang="ru-RU"/>
        </a:p>
      </dgm:t>
    </dgm:pt>
    <dgm:pt modelId="{E40F4766-1D64-4301-B9F6-ED6B598001F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Внимание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DA7DA3-EC36-4AEA-8D70-26C195E3216B}" type="parTrans" cxnId="{568B522F-8F7E-4715-AC4D-8E3D2B842C05}">
      <dgm:prSet/>
      <dgm:spPr/>
      <dgm:t>
        <a:bodyPr/>
        <a:lstStyle/>
        <a:p>
          <a:endParaRPr lang="ru-RU"/>
        </a:p>
      </dgm:t>
    </dgm:pt>
    <dgm:pt modelId="{6B341079-A703-40BF-A130-F6CFB0827242}" type="sibTrans" cxnId="{568B522F-8F7E-4715-AC4D-8E3D2B842C05}">
      <dgm:prSet/>
      <dgm:spPr/>
      <dgm:t>
        <a:bodyPr/>
        <a:lstStyle/>
        <a:p>
          <a:endParaRPr lang="ru-RU"/>
        </a:p>
      </dgm:t>
    </dgm:pt>
    <dgm:pt modelId="{08593415-6113-4EB0-8859-50AC462B71AF}">
      <dgm:prSet phldrT="[Текст]" custT="1"/>
      <dgm:spPr/>
      <dgm:t>
        <a:bodyPr/>
        <a:lstStyle/>
        <a:p>
          <a:endParaRPr lang="ru-RU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Познавательную активность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493831-53C8-44EF-8151-81D8C41E4321}" type="parTrans" cxnId="{214CCDE5-8D70-4A58-B7A5-BA53A98757FE}">
      <dgm:prSet/>
      <dgm:spPr/>
      <dgm:t>
        <a:bodyPr/>
        <a:lstStyle/>
        <a:p>
          <a:endParaRPr lang="ru-RU"/>
        </a:p>
      </dgm:t>
    </dgm:pt>
    <dgm:pt modelId="{8E80B1D7-B934-4986-891D-251675AF5DC6}" type="sibTrans" cxnId="{214CCDE5-8D70-4A58-B7A5-BA53A98757FE}">
      <dgm:prSet/>
      <dgm:spPr/>
      <dgm:t>
        <a:bodyPr/>
        <a:lstStyle/>
        <a:p>
          <a:endParaRPr lang="ru-RU"/>
        </a:p>
      </dgm:t>
    </dgm:pt>
    <dgm:pt modelId="{4C58A72A-0343-430E-B8D1-65C2EC29C394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Память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ED5A0D-33C4-4CAF-9AB6-2B6AA29BD6AF}" type="parTrans" cxnId="{3F6D051E-8A85-4EE0-8E77-7C11C00FAFB6}">
      <dgm:prSet/>
      <dgm:spPr/>
      <dgm:t>
        <a:bodyPr/>
        <a:lstStyle/>
        <a:p>
          <a:endParaRPr lang="ru-RU"/>
        </a:p>
      </dgm:t>
    </dgm:pt>
    <dgm:pt modelId="{408AEC82-991C-4073-809F-09D796847B57}" type="sibTrans" cxnId="{3F6D051E-8A85-4EE0-8E77-7C11C00FAFB6}">
      <dgm:prSet/>
      <dgm:spPr/>
      <dgm:t>
        <a:bodyPr/>
        <a:lstStyle/>
        <a:p>
          <a:endParaRPr lang="ru-RU"/>
        </a:p>
      </dgm:t>
    </dgm:pt>
    <dgm:pt modelId="{EA07F9DB-553E-45A6-9516-E0B561D10002}" type="pres">
      <dgm:prSet presAssocID="{A24E6F03-D213-45D2-B753-8111A195B71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385A90-CD42-4824-8A5A-B97DC1E92AA9}" type="pres">
      <dgm:prSet presAssocID="{A24E6F03-D213-45D2-B753-8111A195B717}" presName="comp1" presStyleCnt="0"/>
      <dgm:spPr/>
    </dgm:pt>
    <dgm:pt modelId="{728FF820-1011-47CD-83E7-6E06B3FD667E}" type="pres">
      <dgm:prSet presAssocID="{A24E6F03-D213-45D2-B753-8111A195B717}" presName="circle1" presStyleLbl="node1" presStyleIdx="0" presStyleCnt="5" custScaleX="83536" custLinFactNeighborX="-267" custLinFactNeighborY="-6419"/>
      <dgm:spPr/>
      <dgm:t>
        <a:bodyPr/>
        <a:lstStyle/>
        <a:p>
          <a:endParaRPr lang="ru-RU"/>
        </a:p>
      </dgm:t>
    </dgm:pt>
    <dgm:pt modelId="{E3D447B6-8787-4785-9EC5-D8C928491078}" type="pres">
      <dgm:prSet presAssocID="{A24E6F03-D213-45D2-B753-8111A195B717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7F495-E337-4C94-85C1-F10A2B442690}" type="pres">
      <dgm:prSet presAssocID="{A24E6F03-D213-45D2-B753-8111A195B717}" presName="comp2" presStyleCnt="0"/>
      <dgm:spPr/>
    </dgm:pt>
    <dgm:pt modelId="{52454D6B-5E4D-431C-8687-6F75ED42F871}" type="pres">
      <dgm:prSet presAssocID="{A24E6F03-D213-45D2-B753-8111A195B717}" presName="circle2" presStyleLbl="node1" presStyleIdx="1" presStyleCnt="5" custLinFactNeighborX="-1015" custLinFactNeighborY="-6458"/>
      <dgm:spPr/>
      <dgm:t>
        <a:bodyPr/>
        <a:lstStyle/>
        <a:p>
          <a:endParaRPr lang="ru-RU"/>
        </a:p>
      </dgm:t>
    </dgm:pt>
    <dgm:pt modelId="{30DF6C74-73A7-4CB6-AC5A-40BE06B2784F}" type="pres">
      <dgm:prSet presAssocID="{A24E6F03-D213-45D2-B753-8111A195B717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8DB9B-592D-42B8-A2EF-14068B3A5473}" type="pres">
      <dgm:prSet presAssocID="{A24E6F03-D213-45D2-B753-8111A195B717}" presName="comp3" presStyleCnt="0"/>
      <dgm:spPr/>
    </dgm:pt>
    <dgm:pt modelId="{4FD04390-2810-4057-A364-9214F59E8DEB}" type="pres">
      <dgm:prSet presAssocID="{A24E6F03-D213-45D2-B753-8111A195B717}" presName="circle3" presStyleLbl="node1" presStyleIdx="2" presStyleCnt="5" custLinFactNeighborX="-2464" custLinFactNeighborY="-10306"/>
      <dgm:spPr/>
      <dgm:t>
        <a:bodyPr/>
        <a:lstStyle/>
        <a:p>
          <a:endParaRPr lang="ru-RU"/>
        </a:p>
      </dgm:t>
    </dgm:pt>
    <dgm:pt modelId="{FE3FCAC0-9C39-4366-A0C1-17A9E6BF12D3}" type="pres">
      <dgm:prSet presAssocID="{A24E6F03-D213-45D2-B753-8111A195B717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30AEF-16D4-4357-A208-5593A2EBEC4C}" type="pres">
      <dgm:prSet presAssocID="{A24E6F03-D213-45D2-B753-8111A195B717}" presName="comp4" presStyleCnt="0"/>
      <dgm:spPr/>
    </dgm:pt>
    <dgm:pt modelId="{B554C1D2-9E00-4A4E-B9D9-3ED6FF952BE9}" type="pres">
      <dgm:prSet presAssocID="{A24E6F03-D213-45D2-B753-8111A195B717}" presName="circle4" presStyleLbl="node1" presStyleIdx="3" presStyleCnt="5" custScaleX="114483" custScaleY="87405" custLinFactNeighborX="-2290" custLinFactNeighborY="-20136"/>
      <dgm:spPr/>
      <dgm:t>
        <a:bodyPr/>
        <a:lstStyle/>
        <a:p>
          <a:endParaRPr lang="ru-RU"/>
        </a:p>
      </dgm:t>
    </dgm:pt>
    <dgm:pt modelId="{FFFA50C4-C0EA-4445-8483-214071BF1EE2}" type="pres">
      <dgm:prSet presAssocID="{A24E6F03-D213-45D2-B753-8111A195B717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E6B13-B331-4140-8F6C-FBEDE54783B3}" type="pres">
      <dgm:prSet presAssocID="{A24E6F03-D213-45D2-B753-8111A195B717}" presName="comp5" presStyleCnt="0"/>
      <dgm:spPr/>
    </dgm:pt>
    <dgm:pt modelId="{030E6473-1C09-40A6-9172-1E749530CEC7}" type="pres">
      <dgm:prSet presAssocID="{A24E6F03-D213-45D2-B753-8111A195B717}" presName="circle5" presStyleLbl="node1" presStyleIdx="4" presStyleCnt="5" custLinFactNeighborX="-763" custLinFactNeighborY="16161"/>
      <dgm:spPr/>
      <dgm:t>
        <a:bodyPr/>
        <a:lstStyle/>
        <a:p>
          <a:endParaRPr lang="ru-RU"/>
        </a:p>
      </dgm:t>
    </dgm:pt>
    <dgm:pt modelId="{5EBD3AC6-FDFF-457F-979B-1C960085D673}" type="pres">
      <dgm:prSet presAssocID="{A24E6F03-D213-45D2-B753-8111A195B717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B47883-D1E9-464D-BD8C-C3023D2532E7}" type="presOf" srcId="{4C58A72A-0343-430E-B8D1-65C2EC29C394}" destId="{030E6473-1C09-40A6-9172-1E749530CEC7}" srcOrd="0" destOrd="0" presId="urn:microsoft.com/office/officeart/2005/8/layout/venn2"/>
    <dgm:cxn modelId="{D5831322-8482-44E1-AA62-BC34B19FB39E}" type="presOf" srcId="{B3875F7F-849B-4DDF-BA76-8D1D8393B349}" destId="{52454D6B-5E4D-431C-8687-6F75ED42F871}" srcOrd="0" destOrd="0" presId="urn:microsoft.com/office/officeart/2005/8/layout/venn2"/>
    <dgm:cxn modelId="{A77D0A99-D639-4642-8F0B-42293271E257}" type="presOf" srcId="{08593415-6113-4EB0-8859-50AC462B71AF}" destId="{FFFA50C4-C0EA-4445-8483-214071BF1EE2}" srcOrd="1" destOrd="0" presId="urn:microsoft.com/office/officeart/2005/8/layout/venn2"/>
    <dgm:cxn modelId="{D93B001D-3E73-4898-9063-5BCD81DE2E75}" type="presOf" srcId="{A24E6F03-D213-45D2-B753-8111A195B717}" destId="{EA07F9DB-553E-45A6-9516-E0B561D10002}" srcOrd="0" destOrd="0" presId="urn:microsoft.com/office/officeart/2005/8/layout/venn2"/>
    <dgm:cxn modelId="{918136C9-64D9-4593-A990-AC851D81659F}" type="presOf" srcId="{E40F4766-1D64-4301-B9F6-ED6B598001F0}" destId="{FE3FCAC0-9C39-4366-A0C1-17A9E6BF12D3}" srcOrd="1" destOrd="0" presId="urn:microsoft.com/office/officeart/2005/8/layout/venn2"/>
    <dgm:cxn modelId="{3F6D051E-8A85-4EE0-8E77-7C11C00FAFB6}" srcId="{A24E6F03-D213-45D2-B753-8111A195B717}" destId="{4C58A72A-0343-430E-B8D1-65C2EC29C394}" srcOrd="4" destOrd="0" parTransId="{8AED5A0D-33C4-4CAF-9AB6-2B6AA29BD6AF}" sibTransId="{408AEC82-991C-4073-809F-09D796847B57}"/>
    <dgm:cxn modelId="{9DBF892B-D60C-4E33-84FC-C87BE2FD186A}" type="presOf" srcId="{E40F4766-1D64-4301-B9F6-ED6B598001F0}" destId="{4FD04390-2810-4057-A364-9214F59E8DEB}" srcOrd="0" destOrd="0" presId="urn:microsoft.com/office/officeart/2005/8/layout/venn2"/>
    <dgm:cxn modelId="{E797AC09-D786-4555-95E4-9273515C6FF7}" type="presOf" srcId="{4C58A72A-0343-430E-B8D1-65C2EC29C394}" destId="{5EBD3AC6-FDFF-457F-979B-1C960085D673}" srcOrd="1" destOrd="0" presId="urn:microsoft.com/office/officeart/2005/8/layout/venn2"/>
    <dgm:cxn modelId="{2C575DE4-9FD3-44CC-9946-7C0B62B842E3}" type="presOf" srcId="{B3875F7F-849B-4DDF-BA76-8D1D8393B349}" destId="{30DF6C74-73A7-4CB6-AC5A-40BE06B2784F}" srcOrd="1" destOrd="0" presId="urn:microsoft.com/office/officeart/2005/8/layout/venn2"/>
    <dgm:cxn modelId="{568B522F-8F7E-4715-AC4D-8E3D2B842C05}" srcId="{A24E6F03-D213-45D2-B753-8111A195B717}" destId="{E40F4766-1D64-4301-B9F6-ED6B598001F0}" srcOrd="2" destOrd="0" parTransId="{98DA7DA3-EC36-4AEA-8D70-26C195E3216B}" sibTransId="{6B341079-A703-40BF-A130-F6CFB0827242}"/>
    <dgm:cxn modelId="{D8D521C8-A3AB-467C-B669-21E7D64CD5CD}" type="presOf" srcId="{BDF5C7B5-737E-4934-85BF-E502F9BE16E0}" destId="{E3D447B6-8787-4785-9EC5-D8C928491078}" srcOrd="1" destOrd="0" presId="urn:microsoft.com/office/officeart/2005/8/layout/venn2"/>
    <dgm:cxn modelId="{1B42DB9C-BA2C-41E6-88D0-5FC39FE8D23D}" type="presOf" srcId="{BDF5C7B5-737E-4934-85BF-E502F9BE16E0}" destId="{728FF820-1011-47CD-83E7-6E06B3FD667E}" srcOrd="0" destOrd="0" presId="urn:microsoft.com/office/officeart/2005/8/layout/venn2"/>
    <dgm:cxn modelId="{3894C66B-E077-4580-910E-301607A804DF}" type="presOf" srcId="{08593415-6113-4EB0-8859-50AC462B71AF}" destId="{B554C1D2-9E00-4A4E-B9D9-3ED6FF952BE9}" srcOrd="0" destOrd="0" presId="urn:microsoft.com/office/officeart/2005/8/layout/venn2"/>
    <dgm:cxn modelId="{4FF4B025-83DD-4E53-8DCE-E68D67384AFF}" srcId="{A24E6F03-D213-45D2-B753-8111A195B717}" destId="{B3875F7F-849B-4DDF-BA76-8D1D8393B349}" srcOrd="1" destOrd="0" parTransId="{8CC4CD8C-45D0-4D3C-9161-75587D80ACF5}" sibTransId="{61DFB2E5-10D0-43EF-BDB2-4398B245B7C0}"/>
    <dgm:cxn modelId="{214CCDE5-8D70-4A58-B7A5-BA53A98757FE}" srcId="{A24E6F03-D213-45D2-B753-8111A195B717}" destId="{08593415-6113-4EB0-8859-50AC462B71AF}" srcOrd="3" destOrd="0" parTransId="{69493831-53C8-44EF-8151-81D8C41E4321}" sibTransId="{8E80B1D7-B934-4986-891D-251675AF5DC6}"/>
    <dgm:cxn modelId="{71B8BBB8-C0CF-4A0F-A5DD-94321919058D}" srcId="{A24E6F03-D213-45D2-B753-8111A195B717}" destId="{BDF5C7B5-737E-4934-85BF-E502F9BE16E0}" srcOrd="0" destOrd="0" parTransId="{D4DE75EB-E14F-4CE1-8178-2DE5E23043A5}" sibTransId="{BE9C4449-CA2B-487A-838A-6745832CC613}"/>
    <dgm:cxn modelId="{B73A349B-BD23-441D-9BCE-0B462C06270E}" type="presParOf" srcId="{EA07F9DB-553E-45A6-9516-E0B561D10002}" destId="{8D385A90-CD42-4824-8A5A-B97DC1E92AA9}" srcOrd="0" destOrd="0" presId="urn:microsoft.com/office/officeart/2005/8/layout/venn2"/>
    <dgm:cxn modelId="{C865BFCC-7C4C-4161-B1CF-E4E68ECAB02F}" type="presParOf" srcId="{8D385A90-CD42-4824-8A5A-B97DC1E92AA9}" destId="{728FF820-1011-47CD-83E7-6E06B3FD667E}" srcOrd="0" destOrd="0" presId="urn:microsoft.com/office/officeart/2005/8/layout/venn2"/>
    <dgm:cxn modelId="{A3CE55F9-72FE-446F-9809-3C74A0EE80A2}" type="presParOf" srcId="{8D385A90-CD42-4824-8A5A-B97DC1E92AA9}" destId="{E3D447B6-8787-4785-9EC5-D8C928491078}" srcOrd="1" destOrd="0" presId="urn:microsoft.com/office/officeart/2005/8/layout/venn2"/>
    <dgm:cxn modelId="{9719A718-ADCB-44AE-B2C2-F71010F9E793}" type="presParOf" srcId="{EA07F9DB-553E-45A6-9516-E0B561D10002}" destId="{4AA7F495-E337-4C94-85C1-F10A2B442690}" srcOrd="1" destOrd="0" presId="urn:microsoft.com/office/officeart/2005/8/layout/venn2"/>
    <dgm:cxn modelId="{D0B4C061-A85E-49D5-B42F-55CB164F6C83}" type="presParOf" srcId="{4AA7F495-E337-4C94-85C1-F10A2B442690}" destId="{52454D6B-5E4D-431C-8687-6F75ED42F871}" srcOrd="0" destOrd="0" presId="urn:microsoft.com/office/officeart/2005/8/layout/venn2"/>
    <dgm:cxn modelId="{D598B732-084B-414D-BCEA-6001949F783D}" type="presParOf" srcId="{4AA7F495-E337-4C94-85C1-F10A2B442690}" destId="{30DF6C74-73A7-4CB6-AC5A-40BE06B2784F}" srcOrd="1" destOrd="0" presId="urn:microsoft.com/office/officeart/2005/8/layout/venn2"/>
    <dgm:cxn modelId="{E0CA571D-A618-48A2-9DB2-6CF079BC135F}" type="presParOf" srcId="{EA07F9DB-553E-45A6-9516-E0B561D10002}" destId="{EFC8DB9B-592D-42B8-A2EF-14068B3A5473}" srcOrd="2" destOrd="0" presId="urn:microsoft.com/office/officeart/2005/8/layout/venn2"/>
    <dgm:cxn modelId="{7E6914C6-6415-4947-A635-AB483A070D64}" type="presParOf" srcId="{EFC8DB9B-592D-42B8-A2EF-14068B3A5473}" destId="{4FD04390-2810-4057-A364-9214F59E8DEB}" srcOrd="0" destOrd="0" presId="urn:microsoft.com/office/officeart/2005/8/layout/venn2"/>
    <dgm:cxn modelId="{E104A736-5B41-4AA0-8D27-00CC7EAE07E5}" type="presParOf" srcId="{EFC8DB9B-592D-42B8-A2EF-14068B3A5473}" destId="{FE3FCAC0-9C39-4366-A0C1-17A9E6BF12D3}" srcOrd="1" destOrd="0" presId="urn:microsoft.com/office/officeart/2005/8/layout/venn2"/>
    <dgm:cxn modelId="{84D6336A-58B8-4006-B35B-46C42EA2EA46}" type="presParOf" srcId="{EA07F9DB-553E-45A6-9516-E0B561D10002}" destId="{27230AEF-16D4-4357-A208-5593A2EBEC4C}" srcOrd="3" destOrd="0" presId="urn:microsoft.com/office/officeart/2005/8/layout/venn2"/>
    <dgm:cxn modelId="{FF68CA81-0A13-4470-A8D1-89DF94A38F06}" type="presParOf" srcId="{27230AEF-16D4-4357-A208-5593A2EBEC4C}" destId="{B554C1D2-9E00-4A4E-B9D9-3ED6FF952BE9}" srcOrd="0" destOrd="0" presId="urn:microsoft.com/office/officeart/2005/8/layout/venn2"/>
    <dgm:cxn modelId="{82053874-E028-43D5-ABBB-F1C44CF4586E}" type="presParOf" srcId="{27230AEF-16D4-4357-A208-5593A2EBEC4C}" destId="{FFFA50C4-C0EA-4445-8483-214071BF1EE2}" srcOrd="1" destOrd="0" presId="urn:microsoft.com/office/officeart/2005/8/layout/venn2"/>
    <dgm:cxn modelId="{D38FB8DB-F981-467F-9A17-C1AD5D4A44FB}" type="presParOf" srcId="{EA07F9DB-553E-45A6-9516-E0B561D10002}" destId="{CE9E6B13-B331-4140-8F6C-FBEDE54783B3}" srcOrd="4" destOrd="0" presId="urn:microsoft.com/office/officeart/2005/8/layout/venn2"/>
    <dgm:cxn modelId="{1396C0DB-DA2D-4035-8247-53F9A3D9A559}" type="presParOf" srcId="{CE9E6B13-B331-4140-8F6C-FBEDE54783B3}" destId="{030E6473-1C09-40A6-9172-1E749530CEC7}" srcOrd="0" destOrd="0" presId="urn:microsoft.com/office/officeart/2005/8/layout/venn2"/>
    <dgm:cxn modelId="{F582BDBB-8AF9-4F43-BF4C-C12FE357DA30}" type="presParOf" srcId="{CE9E6B13-B331-4140-8F6C-FBEDE54783B3}" destId="{5EBD3AC6-FDFF-457F-979B-1C960085D67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11483E-9C2C-4177-ABD0-A75A73831CF3}" type="doc">
      <dgm:prSet loTypeId="urn:microsoft.com/office/officeart/2005/8/layout/pyramid1" loCatId="pyramid" qsTypeId="urn:microsoft.com/office/officeart/2005/8/quickstyle/3d5" qsCatId="3D" csTypeId="urn:microsoft.com/office/officeart/2005/8/colors/colorful5" csCatId="colorful" phldr="1"/>
      <dgm:spPr/>
    </dgm:pt>
    <dgm:pt modelId="{58015DE6-9C89-4FFB-AF0B-CA32C549C289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Потенциал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8D7EB7E-3F86-4EF9-AC04-213F544CE9E7}" type="parTrans" cxnId="{3D64D0EA-3DB4-44D8-8240-F1C5DF268EC9}">
      <dgm:prSet/>
      <dgm:spPr/>
      <dgm:t>
        <a:bodyPr/>
        <a:lstStyle/>
        <a:p>
          <a:endParaRPr lang="ru-RU"/>
        </a:p>
      </dgm:t>
    </dgm:pt>
    <dgm:pt modelId="{2A525174-C875-4D7F-BBF8-FF4EB9BDDDCC}" type="sibTrans" cxnId="{3D64D0EA-3DB4-44D8-8240-F1C5DF268EC9}">
      <dgm:prSet/>
      <dgm:spPr/>
      <dgm:t>
        <a:bodyPr/>
        <a:lstStyle/>
        <a:p>
          <a:endParaRPr lang="ru-RU"/>
        </a:p>
      </dgm:t>
    </dgm:pt>
    <dgm:pt modelId="{8A7BEF08-1AFA-42F9-A5C9-DA5D04C9F99E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Резервы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894E30C-9CB8-4535-B027-F6297F019E59}" type="parTrans" cxnId="{75C8F742-5EE4-43CA-969F-290CF5151C68}">
      <dgm:prSet/>
      <dgm:spPr/>
      <dgm:t>
        <a:bodyPr/>
        <a:lstStyle/>
        <a:p>
          <a:endParaRPr lang="ru-RU"/>
        </a:p>
      </dgm:t>
    </dgm:pt>
    <dgm:pt modelId="{5797BFC5-FAD3-46FD-9CC4-930E9A626719}" type="sibTrans" cxnId="{75C8F742-5EE4-43CA-969F-290CF5151C68}">
      <dgm:prSet/>
      <dgm:spPr/>
      <dgm:t>
        <a:bodyPr/>
        <a:lstStyle/>
        <a:p>
          <a:endParaRPr lang="ru-RU"/>
        </a:p>
      </dgm:t>
    </dgm:pt>
    <dgm:pt modelId="{AD483FA3-E8B3-4A0A-8BB2-BAB5C2FF958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Способности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64F3CE4-E440-47CB-A2FD-969970D7795A}" type="parTrans" cxnId="{8F6C378C-59A0-4A70-AEBA-5EB585D346F9}">
      <dgm:prSet/>
      <dgm:spPr/>
      <dgm:t>
        <a:bodyPr/>
        <a:lstStyle/>
        <a:p>
          <a:endParaRPr lang="ru-RU"/>
        </a:p>
      </dgm:t>
    </dgm:pt>
    <dgm:pt modelId="{6B8607E0-8AD1-475C-9964-8E577DA2B598}" type="sibTrans" cxnId="{8F6C378C-59A0-4A70-AEBA-5EB585D346F9}">
      <dgm:prSet/>
      <dgm:spPr/>
      <dgm:t>
        <a:bodyPr/>
        <a:lstStyle/>
        <a:p>
          <a:endParaRPr lang="ru-RU"/>
        </a:p>
      </dgm:t>
    </dgm:pt>
    <dgm:pt modelId="{599353B8-9579-417A-B607-20DC0DE26295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Нестандартность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A484FAD-C188-49EF-8D0D-79A62E29B779}" type="parTrans" cxnId="{BA12721B-F4BC-4E15-B5EA-F410B6CA83B1}">
      <dgm:prSet/>
      <dgm:spPr/>
      <dgm:t>
        <a:bodyPr/>
        <a:lstStyle/>
        <a:p>
          <a:endParaRPr lang="ru-RU"/>
        </a:p>
      </dgm:t>
    </dgm:pt>
    <dgm:pt modelId="{F98647A3-C8CC-48E0-86C2-9D563DA058B6}" type="sibTrans" cxnId="{BA12721B-F4BC-4E15-B5EA-F410B6CA83B1}">
      <dgm:prSet/>
      <dgm:spPr/>
      <dgm:t>
        <a:bodyPr/>
        <a:lstStyle/>
        <a:p>
          <a:endParaRPr lang="ru-RU"/>
        </a:p>
      </dgm:t>
    </dgm:pt>
    <dgm:pt modelId="{EA630B89-6508-4085-9946-51EEE7FBDDE1}" type="pres">
      <dgm:prSet presAssocID="{9C11483E-9C2C-4177-ABD0-A75A73831CF3}" presName="Name0" presStyleCnt="0">
        <dgm:presLayoutVars>
          <dgm:dir/>
          <dgm:animLvl val="lvl"/>
          <dgm:resizeHandles val="exact"/>
        </dgm:presLayoutVars>
      </dgm:prSet>
      <dgm:spPr/>
    </dgm:pt>
    <dgm:pt modelId="{EB49A243-6EAA-4702-9E53-FDE3D5076ED2}" type="pres">
      <dgm:prSet presAssocID="{58015DE6-9C89-4FFB-AF0B-CA32C549C289}" presName="Name8" presStyleCnt="0"/>
      <dgm:spPr/>
    </dgm:pt>
    <dgm:pt modelId="{6D181BED-8B94-4DC7-8E6E-9CF3FF986A09}" type="pres">
      <dgm:prSet presAssocID="{58015DE6-9C89-4FFB-AF0B-CA32C549C289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BB904-761C-494A-91CF-6034DC3FFD6A}" type="pres">
      <dgm:prSet presAssocID="{58015DE6-9C89-4FFB-AF0B-CA32C549C2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73B18-5A1B-4D26-AB6E-302778FB5BFA}" type="pres">
      <dgm:prSet presAssocID="{8A7BEF08-1AFA-42F9-A5C9-DA5D04C9F99E}" presName="Name8" presStyleCnt="0"/>
      <dgm:spPr/>
    </dgm:pt>
    <dgm:pt modelId="{23F4C30C-89F4-47DE-8D5E-CD9D5FB0905F}" type="pres">
      <dgm:prSet presAssocID="{8A7BEF08-1AFA-42F9-A5C9-DA5D04C9F99E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9A0D2-9C68-44B3-A56A-B15EB69E3130}" type="pres">
      <dgm:prSet presAssocID="{8A7BEF08-1AFA-42F9-A5C9-DA5D04C9F9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31D95-6C7B-497D-BC4B-2913651A76D9}" type="pres">
      <dgm:prSet presAssocID="{AD483FA3-E8B3-4A0A-8BB2-BAB5C2FF9586}" presName="Name8" presStyleCnt="0"/>
      <dgm:spPr/>
    </dgm:pt>
    <dgm:pt modelId="{D256F3C3-07CB-425D-8066-61E000C6FE59}" type="pres">
      <dgm:prSet presAssocID="{AD483FA3-E8B3-4A0A-8BB2-BAB5C2FF958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C3957-C88D-45E4-820B-C9B5BC6BF5E9}" type="pres">
      <dgm:prSet presAssocID="{AD483FA3-E8B3-4A0A-8BB2-BAB5C2FF958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3A749-D771-4376-A4F2-01FC8BC56D4B}" type="pres">
      <dgm:prSet presAssocID="{599353B8-9579-417A-B607-20DC0DE26295}" presName="Name8" presStyleCnt="0"/>
      <dgm:spPr/>
    </dgm:pt>
    <dgm:pt modelId="{0BEC6478-5A61-4444-9540-CCBAECED96B0}" type="pres">
      <dgm:prSet presAssocID="{599353B8-9579-417A-B607-20DC0DE26295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E5EA1-7AD9-4350-997E-AA5046F83012}" type="pres">
      <dgm:prSet presAssocID="{599353B8-9579-417A-B607-20DC0DE262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6C378C-59A0-4A70-AEBA-5EB585D346F9}" srcId="{9C11483E-9C2C-4177-ABD0-A75A73831CF3}" destId="{AD483FA3-E8B3-4A0A-8BB2-BAB5C2FF9586}" srcOrd="2" destOrd="0" parTransId="{064F3CE4-E440-47CB-A2FD-969970D7795A}" sibTransId="{6B8607E0-8AD1-475C-9964-8E577DA2B598}"/>
    <dgm:cxn modelId="{13679FBE-8402-4C62-80BB-940DEFEA7964}" type="presOf" srcId="{AD483FA3-E8B3-4A0A-8BB2-BAB5C2FF9586}" destId="{D64C3957-C88D-45E4-820B-C9B5BC6BF5E9}" srcOrd="1" destOrd="0" presId="urn:microsoft.com/office/officeart/2005/8/layout/pyramid1"/>
    <dgm:cxn modelId="{5BD6C780-7DE5-425B-90D7-36863D5BE840}" type="presOf" srcId="{58015DE6-9C89-4FFB-AF0B-CA32C549C289}" destId="{6D181BED-8B94-4DC7-8E6E-9CF3FF986A09}" srcOrd="0" destOrd="0" presId="urn:microsoft.com/office/officeart/2005/8/layout/pyramid1"/>
    <dgm:cxn modelId="{3D64D0EA-3DB4-44D8-8240-F1C5DF268EC9}" srcId="{9C11483E-9C2C-4177-ABD0-A75A73831CF3}" destId="{58015DE6-9C89-4FFB-AF0B-CA32C549C289}" srcOrd="0" destOrd="0" parTransId="{A8D7EB7E-3F86-4EF9-AC04-213F544CE9E7}" sibTransId="{2A525174-C875-4D7F-BBF8-FF4EB9BDDDCC}"/>
    <dgm:cxn modelId="{8611B373-AB6D-4192-8A74-FFDDC52C39F7}" type="presOf" srcId="{8A7BEF08-1AFA-42F9-A5C9-DA5D04C9F99E}" destId="{23F4C30C-89F4-47DE-8D5E-CD9D5FB0905F}" srcOrd="0" destOrd="0" presId="urn:microsoft.com/office/officeart/2005/8/layout/pyramid1"/>
    <dgm:cxn modelId="{B5B06F34-23C3-4669-A72C-4EC8FA09AF13}" type="presOf" srcId="{9C11483E-9C2C-4177-ABD0-A75A73831CF3}" destId="{EA630B89-6508-4085-9946-51EEE7FBDDE1}" srcOrd="0" destOrd="0" presId="urn:microsoft.com/office/officeart/2005/8/layout/pyramid1"/>
    <dgm:cxn modelId="{CB1C466E-D605-4693-8186-45D11E7AA0D2}" type="presOf" srcId="{599353B8-9579-417A-B607-20DC0DE26295}" destId="{0ADE5EA1-7AD9-4350-997E-AA5046F83012}" srcOrd="1" destOrd="0" presId="urn:microsoft.com/office/officeart/2005/8/layout/pyramid1"/>
    <dgm:cxn modelId="{75C8F742-5EE4-43CA-969F-290CF5151C68}" srcId="{9C11483E-9C2C-4177-ABD0-A75A73831CF3}" destId="{8A7BEF08-1AFA-42F9-A5C9-DA5D04C9F99E}" srcOrd="1" destOrd="0" parTransId="{B894E30C-9CB8-4535-B027-F6297F019E59}" sibTransId="{5797BFC5-FAD3-46FD-9CC4-930E9A626719}"/>
    <dgm:cxn modelId="{7CA8B864-C873-404F-8E55-8415A261EC2A}" type="presOf" srcId="{AD483FA3-E8B3-4A0A-8BB2-BAB5C2FF9586}" destId="{D256F3C3-07CB-425D-8066-61E000C6FE59}" srcOrd="0" destOrd="0" presId="urn:microsoft.com/office/officeart/2005/8/layout/pyramid1"/>
    <dgm:cxn modelId="{1FA4C943-D19B-4585-B126-E5B7F5D6CFDB}" type="presOf" srcId="{599353B8-9579-417A-B607-20DC0DE26295}" destId="{0BEC6478-5A61-4444-9540-CCBAECED96B0}" srcOrd="0" destOrd="0" presId="urn:microsoft.com/office/officeart/2005/8/layout/pyramid1"/>
    <dgm:cxn modelId="{AC5C7A3F-9C6B-435B-B1EE-221EEFDD588F}" type="presOf" srcId="{58015DE6-9C89-4FFB-AF0B-CA32C549C289}" destId="{6E5BB904-761C-494A-91CF-6034DC3FFD6A}" srcOrd="1" destOrd="0" presId="urn:microsoft.com/office/officeart/2005/8/layout/pyramid1"/>
    <dgm:cxn modelId="{BA12721B-F4BC-4E15-B5EA-F410B6CA83B1}" srcId="{9C11483E-9C2C-4177-ABD0-A75A73831CF3}" destId="{599353B8-9579-417A-B607-20DC0DE26295}" srcOrd="3" destOrd="0" parTransId="{8A484FAD-C188-49EF-8D0D-79A62E29B779}" sibTransId="{F98647A3-C8CC-48E0-86C2-9D563DA058B6}"/>
    <dgm:cxn modelId="{EBC27BF9-0D92-4CD8-B781-33141E564428}" type="presOf" srcId="{8A7BEF08-1AFA-42F9-A5C9-DA5D04C9F99E}" destId="{1D09A0D2-9C68-44B3-A56A-B15EB69E3130}" srcOrd="1" destOrd="0" presId="urn:microsoft.com/office/officeart/2005/8/layout/pyramid1"/>
    <dgm:cxn modelId="{6EFD4B4D-D83B-48D2-8A98-7E98CF062A21}" type="presParOf" srcId="{EA630B89-6508-4085-9946-51EEE7FBDDE1}" destId="{EB49A243-6EAA-4702-9E53-FDE3D5076ED2}" srcOrd="0" destOrd="0" presId="urn:microsoft.com/office/officeart/2005/8/layout/pyramid1"/>
    <dgm:cxn modelId="{64CFE257-D224-4A2C-8363-A31FE43B05B1}" type="presParOf" srcId="{EB49A243-6EAA-4702-9E53-FDE3D5076ED2}" destId="{6D181BED-8B94-4DC7-8E6E-9CF3FF986A09}" srcOrd="0" destOrd="0" presId="urn:microsoft.com/office/officeart/2005/8/layout/pyramid1"/>
    <dgm:cxn modelId="{1ED92E90-2FE9-41F5-8B9D-ECDC782E7656}" type="presParOf" srcId="{EB49A243-6EAA-4702-9E53-FDE3D5076ED2}" destId="{6E5BB904-761C-494A-91CF-6034DC3FFD6A}" srcOrd="1" destOrd="0" presId="urn:microsoft.com/office/officeart/2005/8/layout/pyramid1"/>
    <dgm:cxn modelId="{E4867F83-9B03-42CA-9C1C-24EEF50D31D6}" type="presParOf" srcId="{EA630B89-6508-4085-9946-51EEE7FBDDE1}" destId="{04973B18-5A1B-4D26-AB6E-302778FB5BFA}" srcOrd="1" destOrd="0" presId="urn:microsoft.com/office/officeart/2005/8/layout/pyramid1"/>
    <dgm:cxn modelId="{86DA3C98-CA97-4982-A747-7043ED5B6E71}" type="presParOf" srcId="{04973B18-5A1B-4D26-AB6E-302778FB5BFA}" destId="{23F4C30C-89F4-47DE-8D5E-CD9D5FB0905F}" srcOrd="0" destOrd="0" presId="urn:microsoft.com/office/officeart/2005/8/layout/pyramid1"/>
    <dgm:cxn modelId="{B8393029-08D8-43C2-8FCD-AEBB746A4204}" type="presParOf" srcId="{04973B18-5A1B-4D26-AB6E-302778FB5BFA}" destId="{1D09A0D2-9C68-44B3-A56A-B15EB69E3130}" srcOrd="1" destOrd="0" presId="urn:microsoft.com/office/officeart/2005/8/layout/pyramid1"/>
    <dgm:cxn modelId="{8FBB19BA-9C8F-4A84-B076-4299F1582F76}" type="presParOf" srcId="{EA630B89-6508-4085-9946-51EEE7FBDDE1}" destId="{B6731D95-6C7B-497D-BC4B-2913651A76D9}" srcOrd="2" destOrd="0" presId="urn:microsoft.com/office/officeart/2005/8/layout/pyramid1"/>
    <dgm:cxn modelId="{6667B772-BC46-4E5B-BE46-824E7575121E}" type="presParOf" srcId="{B6731D95-6C7B-497D-BC4B-2913651A76D9}" destId="{D256F3C3-07CB-425D-8066-61E000C6FE59}" srcOrd="0" destOrd="0" presId="urn:microsoft.com/office/officeart/2005/8/layout/pyramid1"/>
    <dgm:cxn modelId="{32E7FB6D-7038-4EFD-B767-3E9055D9FC48}" type="presParOf" srcId="{B6731D95-6C7B-497D-BC4B-2913651A76D9}" destId="{D64C3957-C88D-45E4-820B-C9B5BC6BF5E9}" srcOrd="1" destOrd="0" presId="urn:microsoft.com/office/officeart/2005/8/layout/pyramid1"/>
    <dgm:cxn modelId="{D4F3E0FA-0BD8-4DE9-8AD9-162A8D56885A}" type="presParOf" srcId="{EA630B89-6508-4085-9946-51EEE7FBDDE1}" destId="{1093A749-D771-4376-A4F2-01FC8BC56D4B}" srcOrd="3" destOrd="0" presId="urn:microsoft.com/office/officeart/2005/8/layout/pyramid1"/>
    <dgm:cxn modelId="{BC35902C-4A1C-4EE9-AAAC-F6D8DB0D1184}" type="presParOf" srcId="{1093A749-D771-4376-A4F2-01FC8BC56D4B}" destId="{0BEC6478-5A61-4444-9540-CCBAECED96B0}" srcOrd="0" destOrd="0" presId="urn:microsoft.com/office/officeart/2005/8/layout/pyramid1"/>
    <dgm:cxn modelId="{AEDDC0AC-B737-4CF8-BAB2-633EB5F4C358}" type="presParOf" srcId="{1093A749-D771-4376-A4F2-01FC8BC56D4B}" destId="{0ADE5EA1-7AD9-4350-997E-AA5046F8301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B4C7E-5BF3-4FD0-91B1-21F06320EE0C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E538C-BB96-48A0-BC96-A8A48C6C4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1DF-844B-4CEC-890B-0D731C16C8E2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BE0C-D05C-43FE-AC88-2D7FA7D89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99E38-DDA9-4FEA-8CC6-A1D4003752C4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53F16-6543-43A6-AD63-A5484CB7C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FA0C-B104-4BFE-B044-5556F3D5226C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97A88-70E0-4663-9247-82333D34C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9A6F-3D8C-4A4A-A277-88A1F56F0F0A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87F0E-EE31-4B24-8DE7-499E287BE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5AC57-023A-4581-A856-D2A41D61576F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56250-C7BD-4922-81A2-A33413236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37FAA-C8AA-4077-850C-DD0A5CC889DB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416D0-9D7A-4214-89BE-C28A643D5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5AAB0-0F78-4AD0-8C75-30324D69FD86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0D466-30DA-473F-A467-627CD13E1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9B54E-1332-4361-B0A6-5615E5BDA456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57F69-53F1-4C12-8368-ACF53BEA6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A5983-12C8-4149-8CFC-AA8CB5AF3BD9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99AE-636D-45FD-B338-25E23AD87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1273-9B3D-4880-8941-8BCF9059DC10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D6A27-76A1-41C7-9BF3-19EBBF51E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5A0267-BC0B-467C-8F71-27A7D441D046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07CE65-8173-45C7-8AE5-E3DC6260F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antastike.com/mama/big_book_toddler/pdf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Image from million-wallpapers.ru 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5761037" cy="2016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Родительское собрание по теме</a:t>
            </a:r>
            <a:br>
              <a:rPr lang="ru-RU" sz="32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«Задания и упражнения на развитие связной речи малыша</a:t>
            </a:r>
            <a:r>
              <a:rPr lang="ru-RU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06963" y="5032375"/>
            <a:ext cx="3913187" cy="1565275"/>
          </a:xfrm>
        </p:spPr>
        <p:txBody>
          <a:bodyPr/>
          <a:lstStyle/>
          <a:p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воспитательМБДОУ№10 г.Белгорода</a:t>
            </a:r>
          </a:p>
          <a:p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Щендрыгина Ольга Евгеньевна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6" name="Рисунок 3" descr="https://www.prodlenka.org/resized/articles/1200x630/5d9/b2a/ebb/5d9b2aebb241d7312892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852738"/>
            <a:ext cx="4151313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Admin\Desktop\Image from million-wallpapers.ru 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уровень сложности</a:t>
            </a:r>
          </a:p>
        </p:txBody>
      </p:sp>
      <p:pic>
        <p:nvPicPr>
          <p:cNvPr id="22531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4075113"/>
            <a:ext cx="388937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Объект 2"/>
          <p:cNvSpPr>
            <a:spLocks noGrp="1"/>
          </p:cNvSpPr>
          <p:nvPr>
            <p:ph idx="1"/>
          </p:nvPr>
        </p:nvSpPr>
        <p:spPr>
          <a:xfrm>
            <a:off x="468313" y="765175"/>
            <a:ext cx="8218487" cy="57594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МАЛЕНЬКИЕ ИГРУШКИ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Внимательно посмотреть, как взрослый с помощью различных игрушек (можно фигурок от киндер-сюрпризов) разыграет перед тобой маленькие сказки. 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Понаблюдать за действиями взрослого, прослушать несколько сказочных историй. За-тем самостоятельно выбрать игрушки, показать и рассказать похожие сказки. </a:t>
            </a:r>
          </a:p>
          <a:p>
            <a:pPr marL="457200" lvl="1" indent="0">
              <a:buFont typeface="Arial" charset="0"/>
              <a:buNone/>
            </a:pPr>
            <a:r>
              <a:rPr lang="ru-RU" sz="1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ДРАЧУНЫ </a:t>
            </a:r>
            <a:endParaRPr lang="ru-RU" sz="18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 лесу волк и лиса нашли кусок мяса и стали из-за него драться. Пока они дрались, прилетела ворона и унесла мясо. </a:t>
            </a:r>
          </a:p>
          <a:p>
            <a:pPr marL="457200" lvl="1" indent="0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Нельзя драться, дракой делу не поможешь! Все вопросы мож-но решить по-доброму, по-хорошему! 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mtClean="0"/>
              <a:t> 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817813"/>
            <a:ext cx="5238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Admin\Desktop\Image from million-wallpapers.ru 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916238"/>
            <a:ext cx="3767137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НЕВЕЖЛИВЫЙ БЫЧОК </a:t>
            </a:r>
            <a:endParaRPr lang="ru-RU" sz="18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Жили-были в сказочном домике Слоник Андрюша, Свинка Юля и Чёрный Бычок. Бычок не хотел называть других зверей по имени, при-думывал им грубые прозвища. Свинку называл «Юля-грязнуля», сло-ника «Андрюша — большие уши» или просто кричал другу: «Эй, ты!» Звери обиделись на Бычка и не стали с ним играть. 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Бычок сначала заскучал, а потом попросил прощения у друзей и стал вежливым. Он всегда называл каждого по имени, а звери радовались и играли с Бычком. </a:t>
            </a:r>
          </a:p>
        </p:txBody>
      </p:sp>
      <p:pic>
        <p:nvPicPr>
          <p:cNvPr id="23556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4705350"/>
            <a:ext cx="3624263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41275" y="2997200"/>
            <a:ext cx="51069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ЗАЙЧИШКА СТАЛ СМЕЛЫМ </a:t>
            </a:r>
            <a:endParaRPr lang="ru-RU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Зверята строили домик из брёвен и досок. Зайчишка всего боялся, даже нести лёгкую доску не соглашался: «Я не умею! У меня не полу-чится!» Ёжик предложил Зайке нести доску вместе. На середине дороги Ёжик, который шёл позади Зайки, отпустил доску, и Зайчишка донёс её один. В конце пути Зайка обернулся и понял, что донёс груз сам, без всякой помощи. Друзья похвалили Зайчишку, он осмелел и стал брать-ся за любые добрые дела.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Admin\Desktop\Image from million-wallpapers.ru 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уровень сложности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90391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НЕПРОСТЫЕ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ДЕЛА_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Наблюдая за действиями взрослого, подробно рассказать: 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•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 старшая сестра варит борщ </a:t>
            </a: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Как бабушка печёт пироги </a:t>
            </a: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Как папа ремонтирует стул (кран, выключатель и пр.) </a:t>
            </a: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Как мастер обивает входную дверь </a:t>
            </a: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Как мама готовит салат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ПРИМЕЧАНИЕ: данное упражнение является более сложным потому, что содержит ряд непривычных для ребёнка, иногда малознакомых слов и выражений: замесить тесто, положить дрожжи, нашинковать капусту, пассеровать овощи, ввинтить шуруп и пр. Важно, чтобы при составлении ребёнком рассказа взрослый ненавязчиво объяснил их,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предложил повторить.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84313"/>
            <a:ext cx="571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Admin\Desktop\Image from million-wallpapers.ru 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—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АРТИСТЫ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Понаблюдать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 подражательными действиями взрослого, с помощью которых он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загадает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тебе загадки: изобразит, как плывёт на лодке, накачивает колесо машины,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умывается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пр.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Догадаться и подробно рассказать о загаданных действиях (такой показ называется пантомимой).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Затем самостоятельно придумать и с помощью пантомимы показать взрослому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действия-загадки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Если взрослый не сможет отгадать твою пантомиму (а взрослому лучше не торопиться!), самостоятельно описать тот случай, который ты изображал, как настоящий артист. 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Как собираешь грибы, нашёл птенчика в лесу, поднял его... 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Как едешь на джипе, останавливаешься около бензоколонки, выходишь из машины и заправляешь её бензином.. 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Залезаешь на лошадь, скачешь, падаешь с лошади... 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Плывёшь в море, видишь страшную акулу, ударяешь её по голове кулаком... 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Сидишь на берегу, ловишь рыбу, выловил... старый башмак...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716338"/>
            <a:ext cx="4762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Admin\Desktop\Image from million-wallpapers.ru 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sz="5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sz="5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0" indent="0" algn="ctr">
              <a:buFont typeface="Arial" charset="0"/>
              <a:buNone/>
            </a:pPr>
            <a:endParaRPr lang="ru-RU" sz="54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dmin\Desktop\Image from million-wallpapers.ru 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6624638" cy="6323012"/>
          </a:xfrm>
        </p:spPr>
        <p:txBody>
          <a:bodyPr/>
          <a:lstStyle/>
          <a:p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Уважаемые родители! </a:t>
            </a: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 самостоятельному рассказу ребёнка можно оценить не только уровень его речевого развития. В связной речи проявляются, в ней как в зеркале отражаются логика суждений, богатство представлений, обстоятельность характера, инициативность, творческая устремлённость и другие качества личности. 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Являясь наиболее сложной формой речевой деятельности, связная речь как бы вбирает в себя все достижения ребёнка в общем развитии, овладении родным языком, культурой общения и пр. Возможно, поэтому самостоятельное составление рассказа является обязательным элементом тестирования на медико-педагогических комиссиях по приёму детей в школу. Значение развития связной речи многообразно. Во первых, качество связной речи определяет готовность ребёнка к школьному обучению. Кроме того, от уровня развития связной речи зависит успеваемость будущего ученика: его ответы у доски, рассуждения по поводу содержания урока, составление изложений и сочинений. И наконец, без умения чётко формулировать свои мысли, образно и логично рассказывать о своих переживаниях, планах и пр. невозможно полноценное общение, творчество, самопознание и саморазвитие личности. 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Рисунок 2" descr="https://im0-tub-ru.yandex.net/i?id=920eedf6b6dec6a705ddac670623de36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1300" y="3573463"/>
            <a:ext cx="255270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3" descr=" "/>
          <p:cNvPicPr>
            <a:picLocks noChangeAspect="1" noChangeArrowheads="1"/>
          </p:cNvPicPr>
          <p:nvPr/>
        </p:nvPicPr>
        <p:blipFill>
          <a:blip r:embed="rId4"/>
          <a:srcRect l="9225" r="7748"/>
          <a:stretch>
            <a:fillRect/>
          </a:stretch>
        </p:blipFill>
        <p:spPr bwMode="auto">
          <a:xfrm>
            <a:off x="6613525" y="404813"/>
            <a:ext cx="21431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Admin\Desktop\Image from million-wallpapers.ru 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5627688" cy="63357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Нередко под связной речью родители понимают отдельные фразовые высказывания. Уточним, что связная речь — это цепь логически сочетающихся предложений, содержащих законченную мысль. Рассказ может быть повествовательным (отображение события в динамике), описательным (характеристика предмета, явления) и объяснительным (какой предмет, что с ним делать, почему). Кроме того, существуют рассказы-рассуждения и творческие рассказы (основанные на воображении). 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Существуют занимательные игровые упражнения, которые можно разделить на 10 блоков в зависимости от вспомогательного средства (картина, схема, текст, предмет), на основе которого ребёнок составляет рассказ. 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15363" name="Рисунок 3" descr="https://cs71.babysfera.ru/s/640x640x/1/4/e/b/007ba88ca0b230fad929e9c3b83dfbfbd8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997200"/>
            <a:ext cx="2827338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Admin\Desktop\Image from million-wallpapers.ru 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игровых блоков</a:t>
            </a:r>
            <a:br>
              <a:rPr 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908720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Admin\Desktop\Image from million-wallpapers.ru 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229600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\Desktop\Image from million-wallpapers.ru 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179388" y="260350"/>
            <a:ext cx="3960812" cy="63373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Помимо речевой деятельности, такие упражнения позволяют совершенствовать логическое мышление, воображение, внимание, память, познавательную активность и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творческие способности ребёнка. 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Благодаря упражнениям, ребёнок под вашим руководством сможет составить около 780 рассказов различной степени сложности. 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3635896" y="476672"/>
          <a:ext cx="542426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6" name="Рисунок 4" descr="https://2.bp.blogspot.com/-vkPB27jJxHc/WUgilvxyJEI/AAAAAAAAAFM/Y_2xf3IuaNkpBQJ5NMKEtXGhcfJNdd2-ACLcBGAs/s1600/2%2B%25D0%259A%25D0%25BD%25D0%25B8%25D0%25B6%25D0%25BA%25D0%25B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3" y="3644900"/>
            <a:ext cx="25622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\Desktop\Image from million-wallpapers.ru 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3" cy="5675312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Если развитие вашего ребёнка не нарушено, эти упражнения усилят его творческие и речевые возможности, повысят умственный возраст. Если малыш находится в начале пути совершенствования, упражнения помогут грамотно сопровождать его интенсивное развитие. Но в любом случае они позволят пробудить скрытый потенциал, резервы, способности, нестандартность, заложенные в любом ребёнке!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614067" y="188640"/>
          <a:ext cx="551917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Admin\Desktop\Image from million-wallpapers.ru 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Образцы игр различных по степени сложности.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765175"/>
            <a:ext cx="8075612" cy="5903913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уровень сложности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НЕОБЫЧНАЯ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ПОСТРОЙКА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время составления постройки из кубиков,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конструктора и т.п. рассказать, что ты делаешь, какую деталь берёшь, куда и почему ставишь и пр.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Вначале ответить на вопросы взрослого точными словами, полными предложениями, а затем объединить 3—4 предложения в короткий, но связный рассказ.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Что ты берёшь?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Какой это кубик (арка, брусок и пр.)?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Какой он по размеру? По цвету? По величине?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На что ты ставишь кубик?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Будет кубик стоять? Почему он не упадёт?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Какие детали внизу, а какие наверху?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Что ты поставил сначала, а что потом?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Я ставлю 2 зелёных кубика. На них я кладу один синий брусок. Сверху на брусок я ставлю красную арку. Теперь на арку я ставлю 2 маленьких желтых кубика и один синий. Ой, кубики могут упасть! Надо взять поменьше кубиков... У меня получилась красивая, разноцветная постройка!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3100"/>
            <a:ext cx="6111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213100"/>
            <a:ext cx="21336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dmin\Desktop\Image from million-wallpapers.ru 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260350"/>
            <a:ext cx="8002587" cy="58658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С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время купания с игрушками в ванной или других игр с водой рассказать, что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происхо-дит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твоём «море» или «реке», с твоими лодками, яхтами, кораблями и животными.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Вначале ответить на вопросы полными предложениями, затем объединить их в рассказ.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Куда плывёт уточка (кит, дельфин и пр.)? Зачем?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Кого везёт моторная лодка?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Какой груз в лодке?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Что оказалось на пути лодки?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Почему лодка остановилась?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 кем или с чем лодка столкнулась?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Что произошло с грузом, упавшим с лодки?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Кого пассажиры лодки взяли на борт?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Чем кораблик отличается от лодки?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708275"/>
            <a:ext cx="5429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379788"/>
            <a:ext cx="32623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976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Arial</vt:lpstr>
      <vt:lpstr>Times New Roman</vt:lpstr>
      <vt:lpstr>Тема Office</vt:lpstr>
      <vt:lpstr>Родительское собрание по теме «Задания и упражнения на развитие связной речи малыша»</vt:lpstr>
      <vt:lpstr>Уважаемые родители!  По самостоятельному рассказу ребёнка можно оценить не только уровень его речевого развития. В связной речи проявляются, в ней как в зеркале отражаются логика суждений, богатство представлений, обстоятельность характера, инициативность, творческая устремлённость и другие качества личности.  Являясь наиболее сложной формой речевой деятельности, связная речь как бы вбирает в себя все достижения ребёнка в общем развитии, овладении родным языком, культурой общения и пр. Возможно, поэтому самостоятельное составление рассказа является обязательным элементом тестирования на медико-педагогических комиссиях по приёму детей в школу. Значение развития связной речи многообразно. Во первых, качество связной речи определяет готовность ребёнка к школьному обучению. Кроме того, от уровня развития связной речи зависит успеваемость будущего ученика: его ответы у доски, рассуждения по поводу содержания урока, составление изложений и сочинений. И наконец, без умения чётко формулировать свои мысли, образно и логично рассказывать о своих переживаниях, планах и пр. невозможно полноценное общение, творчество, самопознание и саморазвитие личности.  </vt:lpstr>
      <vt:lpstr>Слайд 3</vt:lpstr>
      <vt:lpstr> 10 игровых блоков  </vt:lpstr>
      <vt:lpstr>Слайд 5</vt:lpstr>
      <vt:lpstr>Слайд 6</vt:lpstr>
      <vt:lpstr>Если развитие вашего ребёнка не нарушено, эти упражнения усилят его творческие и речевые возможности, повысят умственный возраст. Если малыш находится в начале пути совершенствования, упражнения помогут грамотно сопровождать его интенсивное развитие. Но в любом случае они позволят пробудить скрытый потенциал, резервы, способности, нестандартность, заложенные в любом ребёнке!   </vt:lpstr>
      <vt:lpstr>Образцы игр различных по степени сложности.</vt:lpstr>
      <vt:lpstr>Слайд 9</vt:lpstr>
      <vt:lpstr>2 уровень сложности</vt:lpstr>
      <vt:lpstr>Слайд 11</vt:lpstr>
      <vt:lpstr>3 уровень сложности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Задания и упражнения на развитие связной речи малыша</dc:title>
  <dc:creator>Admin</dc:creator>
  <cp:lastModifiedBy>home</cp:lastModifiedBy>
  <cp:revision>15</cp:revision>
  <dcterms:created xsi:type="dcterms:W3CDTF">2020-04-20T15:13:48Z</dcterms:created>
  <dcterms:modified xsi:type="dcterms:W3CDTF">2020-04-22T19:00:28Z</dcterms:modified>
</cp:coreProperties>
</file>