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74" r:id="rId3"/>
    <p:sldId id="278" r:id="rId4"/>
    <p:sldId id="256" r:id="rId5"/>
    <p:sldId id="257" r:id="rId6"/>
    <p:sldId id="270" r:id="rId7"/>
    <p:sldId id="258" r:id="rId8"/>
    <p:sldId id="269" r:id="rId9"/>
    <p:sldId id="277" r:id="rId10"/>
    <p:sldId id="261" r:id="rId11"/>
    <p:sldId id="271" r:id="rId12"/>
    <p:sldId id="263" r:id="rId13"/>
    <p:sldId id="272" r:id="rId14"/>
    <p:sldId id="276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9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5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594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2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95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5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426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24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8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6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0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3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5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5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6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5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B98A-0C69-4D3C-8630-A536D25DD4E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F527E2-7558-48E0-B536-7F3239A7D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2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643945"/>
            <a:ext cx="10818254" cy="340735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Проект </a:t>
            </a:r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«Быть здоровым </a:t>
            </a:r>
            <a:r>
              <a:rPr lang="ru-RU">
                <a:solidFill>
                  <a:srgbClr val="002060"/>
                </a:solidFill>
                <a:latin typeface="Impact" panose="020B0806030902050204" pitchFamily="34" charset="0"/>
              </a:rPr>
              <a:t>помогает </a:t>
            </a:r>
            <a:br>
              <a:rPr lang="ru-RU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>
                <a:solidFill>
                  <a:srgbClr val="002060"/>
                </a:solidFill>
                <a:latin typeface="Impact" panose="020B0806030902050204" pitchFamily="34" charset="0"/>
              </a:rPr>
              <a:t>детский сад мне и семья!»</a:t>
            </a:r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 «Детский сад №29»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Кучина Любовь Алексеевна</a:t>
            </a:r>
          </a:p>
        </p:txBody>
      </p:sp>
      <p:pic>
        <p:nvPicPr>
          <p:cNvPr id="4" name="Picture 2" descr="https://moemisto.ua/uploads/media/event/0001/16/thumb_15778_event_huge.png?1450715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828"/>
            <a:ext cx="2755594" cy="39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5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Impact" pitchFamily="34" charset="0"/>
              </a:rPr>
              <a:t>Конкурс «Мама, папа, я – здоровая семья»</a:t>
            </a:r>
          </a:p>
        </p:txBody>
      </p:sp>
      <p:pic>
        <p:nvPicPr>
          <p:cNvPr id="2050" name="Picture 2" descr="C:\Users\Добрый день\Desktop\Любовь Алексеевна\все фото детей\Архип виды спорта\бильярд\IMG_8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0" y="1299122"/>
            <a:ext cx="3860819" cy="2573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брый день\Desktop\Любовь Алексеевна\все фото детей\Архип виды спорта\ватрушки\IMG_1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51" y="1299122"/>
            <a:ext cx="3888662" cy="2592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брый день\Desktop\Любовь Алексеевна\все фото детей\Архип виды спорта\велосипед\IMG_2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2" y="4190367"/>
            <a:ext cx="4001447" cy="2571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брый день\Desktop\Любовь Алексеевна\все фото детей\Архип виды спорта\велосипед\IMG_8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15" y="3196732"/>
            <a:ext cx="2673688" cy="356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обрый день\Desktop\Любовь Алексеевна\все фото детей\Архип виды спорта\квадроцикл\IMG_8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50" y="4294929"/>
            <a:ext cx="3699719" cy="2466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9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3074" name="Picture 2" descr="C:\Users\Добрый день\Desktop\Любовь Алексеевна\все фото детей\Архип виды спорта\лыжи\IMG_4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1" y="167426"/>
            <a:ext cx="2376469" cy="3564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брый день\Desktop\Любовь Алексеевна\все фото детей\Архип виды спорта\мяч\IMG_4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1" y="4032827"/>
            <a:ext cx="4159747" cy="2773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брый день\Desktop\Любовь Алексеевна\все фото детей\Архип виды спорта\плавание\IMG_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29" y="4118643"/>
            <a:ext cx="3902299" cy="2601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088" y="3167543"/>
            <a:ext cx="2365845" cy="3552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 descr="C:\Users\Добрый день\Desktop\Любовь Алексеевна\все фото детей\Архип виды спорта\сноуборд\IMG_3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01" y="294416"/>
            <a:ext cx="4000173" cy="2666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Добрый день\Desktop\Любовь Алексеевна\все фото детей\Архип виды спорта\разное\IMG_2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08" y="167426"/>
            <a:ext cx="2291546" cy="3437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4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Impact" pitchFamily="34" charset="0"/>
              </a:rPr>
              <a:t>                   Зимняя олимпиада</a:t>
            </a:r>
          </a:p>
        </p:txBody>
      </p:sp>
      <p:pic>
        <p:nvPicPr>
          <p:cNvPr id="4098" name="Picture 2" descr="http://doubarannikovsky.edusite.ru/images/68175848_1292997315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93" y="205043"/>
            <a:ext cx="2229352" cy="32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IMG_3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92" y="1356566"/>
            <a:ext cx="3449614" cy="2587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3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85" y="4143689"/>
            <a:ext cx="3425780" cy="2569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IMG_37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3" y="4043965"/>
            <a:ext cx="3442482" cy="2581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P80219-121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957" y="3451538"/>
            <a:ext cx="2476223" cy="3339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P80219-1214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5" y="214142"/>
            <a:ext cx="2633255" cy="3551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2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Советы    Айболита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(Проводятся на последней неделе каждого месяца, принимают участие в подготовке и проведению мероприятия каждая группа поочередно)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</a:rPr>
              <a:t>Тема № 1 «</a:t>
            </a:r>
            <a:r>
              <a:rPr lang="ru-RU" sz="2000" dirty="0" err="1">
                <a:solidFill>
                  <a:srgbClr val="002060"/>
                </a:solidFill>
                <a:latin typeface="Impact" panose="020B0806030902050204" pitchFamily="34" charset="0"/>
              </a:rPr>
              <a:t>Витаминки</a:t>
            </a:r>
            <a: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</a:rPr>
              <a:t>» </a:t>
            </a:r>
            <a:b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(Беседа о пользе здоровой еды, дегустация витаминизированных салатов, игры на внимание «Выбери полезные продукты», «Где таятся витамины?», вручение буклетов о полезной еде)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Тема №2 «»Крепкие зубы»</a:t>
            </a:r>
            <a:b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(Беседа о правильном уходе за зубами, практическое занятие с использованием макета зубной челюсти, вручение буклетов «Как ухаживать за зубами»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Тема №3 «Развитие мелкой моторики»</a:t>
            </a:r>
            <a:b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(Игры и упражнения, направленные на развитие мелкой моторики)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Тема №4 «Берегите зрение»</a:t>
            </a:r>
            <a:br>
              <a:rPr lang="ru-RU" sz="2000" dirty="0">
                <a:solidFill>
                  <a:srgbClr val="002060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(Упражнения, комплекс гимнастик, способствующих улучшению зрения)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67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5" y="244697"/>
            <a:ext cx="3769217" cy="282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3554568"/>
            <a:ext cx="3837903" cy="2878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89" y="244697"/>
            <a:ext cx="3649015" cy="2736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0" y="244697"/>
            <a:ext cx="3644722" cy="2733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89" y="3554569"/>
            <a:ext cx="4127807" cy="2900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67" y="3554569"/>
            <a:ext cx="3778795" cy="2878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83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Impact" panose="020B0806030902050204" pitchFamily="34" charset="0"/>
              </a:rPr>
              <a:t>Клуб выходного дня «Здорово живешь!»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7931" b="18014"/>
          <a:stretch/>
        </p:blipFill>
        <p:spPr>
          <a:xfrm>
            <a:off x="528034" y="1365160"/>
            <a:ext cx="4069724" cy="2871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6" b="18873"/>
          <a:stretch/>
        </p:blipFill>
        <p:spPr>
          <a:xfrm>
            <a:off x="6701307" y="1270000"/>
            <a:ext cx="3782096" cy="281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250" b="15869"/>
          <a:stretch/>
        </p:blipFill>
        <p:spPr>
          <a:xfrm>
            <a:off x="3203619" y="3606084"/>
            <a:ext cx="4014414" cy="3129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587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Участие в городских мероприятиях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2" y="1386544"/>
            <a:ext cx="3494467" cy="2620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60" y="1386544"/>
            <a:ext cx="3442952" cy="2582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3" y="4272566"/>
            <a:ext cx="3254061" cy="2440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33" y="1271421"/>
            <a:ext cx="3423026" cy="2567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38" y="4320862"/>
            <a:ext cx="3318457" cy="2488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23" y="4272566"/>
            <a:ext cx="3382851" cy="2537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566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Спасибо за внимание! Будьте здоровы!</a:t>
            </a:r>
          </a:p>
        </p:txBody>
      </p:sp>
      <p:pic>
        <p:nvPicPr>
          <p:cNvPr id="10242" name="Picture 2" descr="http://raduga-tihvin.ucoz.ru/foto/0_c6606_abe6a60b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17" y="2445896"/>
            <a:ext cx="5975797" cy="44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8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Цель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Привлечение родителей (законных представителей) к организации образовательной среды ДОУ, способствующей сохранению и укреплению здоровья детей.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Задачи</a:t>
            </a:r>
            <a:r>
              <a:rPr lang="ru-RU" dirty="0"/>
              <a:t>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1. Знакомство родителей (законных представителей) с теоретическими основами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здоровьесбережения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в ДОУ.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2. Обогащение РППС путем развития совместного семейного творчества.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3. Вовлечение родителей в мероприятия, направленные на  сохранение и укрепление здоровья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7651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3031"/>
            <a:ext cx="8596668" cy="18402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Актуальность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7334" y="540913"/>
            <a:ext cx="8596668" cy="6220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самой актуальной проблемой является сохранение здоровья детей. Здоровье – это не только отсутствие болезней и физиологических дефектов, но и полное физическое, психическое и социальное благополучие человека.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происходит модернизация системы с целью повышения начального образования, его доступности, с целью поддержки и развития таланта каждого ребенка, сохранение его здоровья. В настоящее время для большинства уровней и ступеней образования,  включая дошкольное, установлены федеральные государственные образовательные стандарты. В образовательной области «Физическое развитие», выделяется задача, направленная на достижение целей гармоничного развития у детей физического и психического здоровья через формирование интереса к работе по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ценностного отношения к своему здоровью.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Поскольку, начальное детство – это пора пребывания детей в ДОУ, следовательно, детский сад должен стать для ребенка «Школой Здоровья», где он сможет приобрести знания, практические умения и навыки, необходимые для сохранения и укрепления своего здоровья.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последнюю роль здесь играет фактор семьи. Привлечение родителей к осуществлению совместной организации оздоровительной работы в ДОУ и формирования мотивации у родителей на ведение ЗОЖ в семье осуществляется с помощью включения их в такие виды взаимодействия, как коллективные творческие дела, походы, дни здоровья, спортивно-оздоровительные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224268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677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Конкурс нетрадиционного физкультурного оборудования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" y="1236372"/>
            <a:ext cx="2618704" cy="1964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33" y="1297795"/>
            <a:ext cx="2652413" cy="1989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40" y="1416676"/>
            <a:ext cx="2558703" cy="1918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578" y="3966693"/>
            <a:ext cx="2653047" cy="1989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33" y="3905619"/>
            <a:ext cx="2735114" cy="2050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5" y="3905619"/>
            <a:ext cx="2682548" cy="2011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dutsadok.com.ua/clipart/ljudi/1789fceed19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50" y="4725274"/>
            <a:ext cx="2825250" cy="20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3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День</a:t>
            </a:r>
            <a:r>
              <a:rPr lang="ru-RU" dirty="0">
                <a:latin typeface="Impact" panose="020B0806030902050204" pitchFamily="34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Здоровья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«В гости к доктору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Пилюлькину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7" y="1815922"/>
            <a:ext cx="3569460" cy="237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0" y="1815922"/>
            <a:ext cx="3724235" cy="2479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87" y="1815922"/>
            <a:ext cx="3697249" cy="2461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0" y="4494726"/>
            <a:ext cx="3550116" cy="2363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0" y="4494726"/>
            <a:ext cx="3550117" cy="2363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86" y="4486376"/>
            <a:ext cx="3697249" cy="237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://10liski.detkin-club.ru/images/custom_1/%20sport_5a21075bbd02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158" y="0"/>
            <a:ext cx="1949960" cy="18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45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Impact" pitchFamily="34" charset="0"/>
              </a:rPr>
              <a:t>                    Веселые старты</a:t>
            </a:r>
          </a:p>
        </p:txBody>
      </p:sp>
      <p:pic>
        <p:nvPicPr>
          <p:cNvPr id="1026" name="Picture 2" descr="F:\P71026-170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1" y="386367"/>
            <a:ext cx="3670479" cy="27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P71026-170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66" y="257579"/>
            <a:ext cx="4156457" cy="27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88" y="3622981"/>
            <a:ext cx="3999605" cy="299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92" y="3622981"/>
            <a:ext cx="3999605" cy="299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5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Конкурс театральных постановок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«Береги здоровье смолоду!»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" y="1815920"/>
            <a:ext cx="3112644" cy="2072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78" y="1782277"/>
            <a:ext cx="3163182" cy="2105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18" y="1762233"/>
            <a:ext cx="3163184" cy="210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6" y="4159875"/>
            <a:ext cx="3859662" cy="2569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0" y="4186120"/>
            <a:ext cx="3820237" cy="254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http://smexkartinka.ru/uploads/posts/2014-09/1411191762_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43" y="3682555"/>
            <a:ext cx="2235513" cy="31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3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IMG_3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5" y="738742"/>
            <a:ext cx="3866264" cy="2899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G_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54" y="337964"/>
            <a:ext cx="3808644" cy="285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0" y="4050406"/>
            <a:ext cx="3382851" cy="2537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194318"/>
            <a:ext cx="2709125" cy="361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90"/>
          <a:stretch/>
        </p:blipFill>
        <p:spPr>
          <a:xfrm>
            <a:off x="4672212" y="3676918"/>
            <a:ext cx="4105109" cy="2910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38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" y="218938"/>
            <a:ext cx="3769217" cy="282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" y="3721994"/>
            <a:ext cx="3769217" cy="282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31" y="218937"/>
            <a:ext cx="3769217" cy="282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31" y="3721994"/>
            <a:ext cx="3752045" cy="2814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55" y="283333"/>
            <a:ext cx="3683357" cy="2762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83" y="3721995"/>
            <a:ext cx="3588913" cy="2814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82518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501</Words>
  <Application>Microsoft Office PowerPoint</Application>
  <PresentationFormat>Широкоэкранный</PresentationFormat>
  <Paragraphs>22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Impact</vt:lpstr>
      <vt:lpstr>Times New Roman</vt:lpstr>
      <vt:lpstr>Trebuchet MS</vt:lpstr>
      <vt:lpstr>Wingdings 3</vt:lpstr>
      <vt:lpstr>Грань</vt:lpstr>
      <vt:lpstr> Проект  «Быть здоровым помогает  детский сад мне и семья!»    МАДОУ  «Детский сад №29» Воспитатель: Кучина Любовь Алексеевна</vt:lpstr>
      <vt:lpstr>Презентация PowerPoint</vt:lpstr>
      <vt:lpstr>Актуальность</vt:lpstr>
      <vt:lpstr>Конкурс нетрадиционного физкультурного оборудования</vt:lpstr>
      <vt:lpstr>День Здоровья «В гости к доктору Пилюлькину»</vt:lpstr>
      <vt:lpstr>                    Веселые старты</vt:lpstr>
      <vt:lpstr>Конкурс театральных постановок «Береги здоровье смолоду!»</vt:lpstr>
      <vt:lpstr>Презентация PowerPoint</vt:lpstr>
      <vt:lpstr>Презентация PowerPoint</vt:lpstr>
      <vt:lpstr>Конкурс «Мама, папа, я – здоровая семья»</vt:lpstr>
      <vt:lpstr>Презентация PowerPoint</vt:lpstr>
      <vt:lpstr>                   Зимняя олимпиада</vt:lpstr>
      <vt:lpstr>Советы    Айболита (Проводятся на последней неделе каждого месяца, принимают участие в подготовке и проведению мероприятия каждая группа поочередно)   Тема № 1 «Витаминки»  (Беседа о пользе здоровой еды, дегустация витаминизированных салатов, игры на внимание «Выбери полезные продукты», «Где таятся витамины?», вручение буклетов о полезной еде)  Тема №2 «»Крепкие зубы» (Беседа о правильном уходе за зубами, практическое занятие с использованием макета зубной челюсти, вручение буклетов «Как ухаживать за зубами»  Тема №3 «Развитие мелкой моторики» (Игры и упражнения, направленные на развитие мелкой моторики)  Тема №4 «Берегите зрение» (Упражнения, комплекс гимнастик, способствующих улучшению зрения) </vt:lpstr>
      <vt:lpstr>Презентация PowerPoint</vt:lpstr>
      <vt:lpstr>Клуб выходного дня «Здорово живешь!»</vt:lpstr>
      <vt:lpstr>Участие в городских мероприятиях</vt:lpstr>
      <vt:lpstr>Спасибо за внимание! Будьте здоровы!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нетрадиционного физкультурного оборудования</dc:title>
  <dc:creator>Admin</dc:creator>
  <cp:lastModifiedBy>ACER</cp:lastModifiedBy>
  <cp:revision>43</cp:revision>
  <dcterms:created xsi:type="dcterms:W3CDTF">2018-03-11T13:39:46Z</dcterms:created>
  <dcterms:modified xsi:type="dcterms:W3CDTF">2020-04-23T11:08:01Z</dcterms:modified>
</cp:coreProperties>
</file>