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1" r:id="rId6"/>
    <p:sldId id="282" r:id="rId7"/>
    <p:sldId id="283" r:id="rId8"/>
    <p:sldId id="262" r:id="rId9"/>
    <p:sldId id="263" r:id="rId10"/>
    <p:sldId id="261" r:id="rId11"/>
    <p:sldId id="273" r:id="rId12"/>
    <p:sldId id="265" r:id="rId13"/>
    <p:sldId id="264" r:id="rId14"/>
    <p:sldId id="267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72" r:id="rId24"/>
    <p:sldId id="271" r:id="rId25"/>
    <p:sldId id="27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5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3930A-0F78-4FD3-80E2-CE26E6C0C40B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5DC0D-D69D-475B-BC36-5BCAEC67E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5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5DC0D-D69D-475B-BC36-5BCAEC67E4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6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8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53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4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056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3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8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5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2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2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1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0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0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83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11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7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05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97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4ED9DD9-1298-4483-8251-2B27E5BD9461}" type="datetimeFigureOut">
              <a:rPr lang="ru-RU" smtClean="0"/>
              <a:t>26.01.2020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3CA1-407E-4E5A-8654-DFE1E8E98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36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59296" y="1469036"/>
            <a:ext cx="8825658" cy="2638269"/>
          </a:xfrm>
        </p:spPr>
        <p:txBody>
          <a:bodyPr/>
          <a:lstStyle/>
          <a:p>
            <a:r>
              <a:rPr lang="ru-RU" dirty="0" smtClean="0"/>
              <a:t>Блокадный хлеб Ленинграда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8" cy="86142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Презентация к </a:t>
            </a:r>
            <a:r>
              <a:rPr lang="ru-RU" dirty="0" smtClean="0"/>
              <a:t> </a:t>
            </a:r>
            <a:r>
              <a:rPr lang="ru-RU" dirty="0" smtClean="0"/>
              <a:t>занятию в подготовительной к школе группы МБДОУ детский сад «Серебряное копытце»</a:t>
            </a:r>
          </a:p>
          <a:p>
            <a:r>
              <a:rPr lang="ru-RU" dirty="0" smtClean="0"/>
              <a:t>Январь 2020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1940" y="365125"/>
            <a:ext cx="6152213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Музей хлеба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067925" cy="469512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4" y="1690688"/>
            <a:ext cx="6041037" cy="469512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44577" y="365125"/>
            <a:ext cx="1094282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33927" y="365125"/>
            <a:ext cx="284814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76334" y="348001"/>
            <a:ext cx="899408" cy="9315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79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xXx\Desktop\14-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3" y="835388"/>
            <a:ext cx="4273759" cy="300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3" name="Рисунок 2" descr="C:\Users\xXx\Desktop\id10942-makuha-shrot-zhom-patoka-247x204-0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52" y="835388"/>
            <a:ext cx="3957404" cy="3002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4" name="Рисунок 3" descr="C:\Users\xXx\Desktop\318572cf17b4bb969b9305533ae53cf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93" y="3837480"/>
            <a:ext cx="4272196" cy="2608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90" y="3837480"/>
            <a:ext cx="3958966" cy="260828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19" y="2518347"/>
            <a:ext cx="3252865" cy="295306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22709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9802"/>
            <a:ext cx="9144000" cy="63108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7119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26" y="239842"/>
            <a:ext cx="8845613" cy="64382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948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338" y="365125"/>
            <a:ext cx="8820462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Дневник Тани Савичевой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Таня Савичева и страницы ее дневника | Фото: ppt-online.or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33872"/>
            <a:ext cx="8230850" cy="474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1486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56554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 8 подвигов ленинградцев             9 августа 1941 г.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749" y="1588957"/>
            <a:ext cx="7689955" cy="49917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9247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1161" y="362776"/>
            <a:ext cx="9404723" cy="971349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Семена не для себя…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338" y="1484027"/>
            <a:ext cx="8197121" cy="51441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26208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574" y="452718"/>
            <a:ext cx="7877260" cy="671544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Дорога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жизни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62" y="1124262"/>
            <a:ext cx="7867338" cy="55038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301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71544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Блокадный трамвай            15 апреля 1942 г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99012" y="1275413"/>
            <a:ext cx="8664315" cy="54264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6428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938" y="452718"/>
            <a:ext cx="8431896" cy="731505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Героический альпинизм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xXx\Desktop\4ff29638287085ee01e01546703b9d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1" y="1034320"/>
            <a:ext cx="4931765" cy="55463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972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0"/>
            <a:ext cx="987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0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56554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31 мая 1942 г. футбол в «мертвом» городе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16" y="1306642"/>
            <a:ext cx="8454453" cy="529152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672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81603"/>
          </a:xfrm>
        </p:spPr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</a:rPr>
              <a:t>18 октября 1942 г. открыт блокадный театр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95" y="1142999"/>
            <a:ext cx="7749914" cy="51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7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Девичья команда миноискателей и подрывников  танков   (18 лет)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xXx\Desktop\1548439737_1412586903_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35" y="2093088"/>
            <a:ext cx="4963227" cy="351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xXx\Desktop\26943693_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929" y="2998033"/>
            <a:ext cx="4826832" cy="2953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860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79" y="1259174"/>
            <a:ext cx="7629993" cy="52015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89" y="734518"/>
            <a:ext cx="7794883" cy="57262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99802" y="73451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9802" y="176883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</a:p>
          <a:p>
            <a:pPr algn="ctr"/>
            <a:r>
              <a:rPr lang="ru-RU" dirty="0"/>
              <a:t>м</a:t>
            </a:r>
            <a:r>
              <a:rPr lang="ru-RU" dirty="0" smtClean="0"/>
              <a:t>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9802" y="2803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863527" y="2226039"/>
            <a:ext cx="914400" cy="494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500</a:t>
            </a:r>
          </a:p>
          <a:p>
            <a:pPr algn="ctr"/>
            <a:r>
              <a:rPr lang="ru-RU" dirty="0" err="1" smtClean="0"/>
              <a:t>тыс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94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1450"/>
            <a:ext cx="9753600" cy="65151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8764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9930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помним….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Гордимся….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Не забудем….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В презентации использованы фотографии военных лет.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                                           Учитель-логопед Яроц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к.в</a:t>
            </a:r>
            <a:r>
              <a:rPr lang="ru-RU" sz="2400" b="1" i="1" dirty="0" smtClean="0">
                <a:solidFill>
                  <a:schemeClr val="tx1"/>
                </a:solidFill>
              </a:rPr>
              <a:t>.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                             Воспитатели:  Бартош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о.н</a:t>
            </a:r>
            <a:r>
              <a:rPr lang="ru-RU" sz="2400" b="1" i="1" dirty="0" smtClean="0">
                <a:solidFill>
                  <a:schemeClr val="tx1"/>
                </a:solidFill>
              </a:rPr>
              <a:t>.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</a:rPr>
              <a:t>                                                                    медведева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н.г</a:t>
            </a:r>
            <a:r>
              <a:rPr lang="ru-RU" sz="2400" b="1" i="1" dirty="0" smtClean="0">
                <a:solidFill>
                  <a:schemeClr val="tx1"/>
                </a:solidFill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0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083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08" y="329784"/>
            <a:ext cx="5956092" cy="61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7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19" y="1693889"/>
            <a:ext cx="5188328" cy="40023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79" y="1648918"/>
            <a:ext cx="5231567" cy="409980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2296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56554"/>
          </a:xfrm>
        </p:spPr>
        <p:txBody>
          <a:bodyPr/>
          <a:lstStyle/>
          <a:p>
            <a:r>
              <a:rPr lang="ru-RU" dirty="0" smtClean="0"/>
              <a:t>Довоенный Ленинград </a:t>
            </a:r>
            <a:r>
              <a:rPr lang="ru-RU" sz="1800" dirty="0"/>
              <a:t> </a:t>
            </a:r>
            <a:r>
              <a:rPr lang="ru-RU" sz="1800" dirty="0" smtClean="0"/>
              <a:t>( 3 миллиона жителей)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97" y="3976138"/>
            <a:ext cx="2668249" cy="2683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84" y="4279691"/>
            <a:ext cx="4676932" cy="2330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4" y="1244184"/>
            <a:ext cx="8285544" cy="26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254833"/>
            <a:ext cx="5276538" cy="3043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3" y="254833"/>
            <a:ext cx="4542021" cy="3117954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5891133" y="3531984"/>
            <a:ext cx="5276538" cy="3016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33" y="179883"/>
            <a:ext cx="4542021" cy="3117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104" y="3531984"/>
            <a:ext cx="4122295" cy="30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452718"/>
            <a:ext cx="8526835" cy="746495"/>
          </a:xfrm>
        </p:spPr>
        <p:txBody>
          <a:bodyPr/>
          <a:lstStyle/>
          <a:p>
            <a:r>
              <a:rPr lang="ru-RU" sz="2800" dirty="0" smtClean="0"/>
              <a:t>9 сентября 1941 г. – 27 января 1944 г. 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9213"/>
            <a:ext cx="7739921" cy="541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8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xXx\Desktop\ленинград\картины\slide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39" y="227663"/>
            <a:ext cx="5366477" cy="3115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3" name="Рисунок 2" descr="C:\Users\xXx\Desktop\ленинград\картины\1554128046_page_000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917" y="227662"/>
            <a:ext cx="5381469" cy="3115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9" y="3447738"/>
            <a:ext cx="3612629" cy="29886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4467069" y="3342806"/>
            <a:ext cx="3477715" cy="309359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Рисунок 6" descr="C:\Users\xXx\Desktop\ленинград\картины\image104-1-e15180318311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785" y="3342806"/>
            <a:ext cx="3807502" cy="30935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9832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95" y="254832"/>
            <a:ext cx="8648409" cy="628087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533131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610</TotalTime>
  <Words>107</Words>
  <Application>Microsoft Office PowerPoint</Application>
  <PresentationFormat>Широкоэкранный</PresentationFormat>
  <Paragraphs>21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Ион</vt:lpstr>
      <vt:lpstr>Блокадный хлеб Ленинграда</vt:lpstr>
      <vt:lpstr>Презентация PowerPoint</vt:lpstr>
      <vt:lpstr>Презентация PowerPoint</vt:lpstr>
      <vt:lpstr>Презентация PowerPoint</vt:lpstr>
      <vt:lpstr>Довоенный Ленинград  ( 3 миллиона жителей)</vt:lpstr>
      <vt:lpstr>Презентация PowerPoint</vt:lpstr>
      <vt:lpstr>9 сентября 1941 г. – 27 января 1944 г.  </vt:lpstr>
      <vt:lpstr>Презентация PowerPoint</vt:lpstr>
      <vt:lpstr>Презентация PowerPoint</vt:lpstr>
      <vt:lpstr>Музей хлеба</vt:lpstr>
      <vt:lpstr>Презентация PowerPoint</vt:lpstr>
      <vt:lpstr>Презентация PowerPoint</vt:lpstr>
      <vt:lpstr>Презентация PowerPoint</vt:lpstr>
      <vt:lpstr>Дневник Тани Савичевой</vt:lpstr>
      <vt:lpstr>      8 подвигов ленинградцев             9 августа 1941 г. </vt:lpstr>
      <vt:lpstr>Семена не для себя…</vt:lpstr>
      <vt:lpstr>Дорога жизни</vt:lpstr>
      <vt:lpstr>Блокадный трамвай            15 апреля 1942 г</vt:lpstr>
      <vt:lpstr>Героический альпинизм </vt:lpstr>
      <vt:lpstr>31 мая 1942 г. футбол в «мертвом» городе</vt:lpstr>
      <vt:lpstr>18 октября 1942 г. открыт блокадный театр</vt:lpstr>
      <vt:lpstr>Девичья команда миноискателей и подрывников  танков   (18 лет)</vt:lpstr>
      <vt:lpstr>Презентация PowerPoint</vt:lpstr>
      <vt:lpstr>Презентация PowerPoint</vt:lpstr>
      <vt:lpstr>Мы помним….                    Гордимся….                               Не забудем….  В презентации использованы фотографии военных лет.                                              Учитель-логопед Яроц к.в.                                            Воспитатели:  Бартош о.н.                                                                      медведева н.г.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хлеб</dc:title>
  <dc:creator>спрр</dc:creator>
  <cp:lastModifiedBy>спрр</cp:lastModifiedBy>
  <cp:revision>76</cp:revision>
  <dcterms:created xsi:type="dcterms:W3CDTF">2020-01-21T15:33:57Z</dcterms:created>
  <dcterms:modified xsi:type="dcterms:W3CDTF">2020-01-26T13:12:22Z</dcterms:modified>
</cp:coreProperties>
</file>