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80" r:id="rId9"/>
    <p:sldId id="277" r:id="rId10"/>
    <p:sldId id="281" r:id="rId11"/>
    <p:sldId id="265" r:id="rId12"/>
    <p:sldId id="282" r:id="rId13"/>
    <p:sldId id="263" r:id="rId14"/>
    <p:sldId id="283" r:id="rId15"/>
    <p:sldId id="271" r:id="rId16"/>
    <p:sldId id="284" r:id="rId17"/>
    <p:sldId id="266" r:id="rId18"/>
    <p:sldId id="285" r:id="rId19"/>
    <p:sldId id="273" r:id="rId20"/>
    <p:sldId id="293" r:id="rId21"/>
    <p:sldId id="286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0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5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31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3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2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1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0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4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3D40-FF12-41E4-A63E-B1431052C2A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CA97-6A0F-43B6-A762-1C8141D1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872" y="675331"/>
            <a:ext cx="9448800" cy="1825096"/>
          </a:xfrm>
        </p:spPr>
        <p:txBody>
          <a:bodyPr/>
          <a:lstStyle/>
          <a:p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КВЕСТ -ИГРА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528" y="2948710"/>
            <a:ext cx="9448800" cy="15586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                                                            </a:t>
            </a:r>
            <a:r>
              <a:rPr lang="ru-RU" dirty="0" smtClean="0">
                <a:solidFill>
                  <a:schemeClr val="accent2"/>
                </a:solidFill>
              </a:rPr>
              <a:t>   Подготовила: 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                                        Воспитатель МАДОУ д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ru-RU" dirty="0" smtClean="0">
                <a:solidFill>
                  <a:schemeClr val="accent2"/>
                </a:solidFill>
              </a:rPr>
              <a:t>с №13 г. о. Кашира </a:t>
            </a:r>
          </a:p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                                                                     Горлова Марина Петровна                                                       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06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73308"/>
              </p:ext>
            </p:extLst>
          </p:nvPr>
        </p:nvGraphicFramePr>
        <p:xfrm>
          <a:off x="1773308" y="1385455"/>
          <a:ext cx="8726057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728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97673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54282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81343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563419">
                  <a:extLst>
                    <a:ext uri="{9D8B030D-6E8A-4147-A177-3AD203B41FA5}">
                      <a16:colId xmlns:a16="http://schemas.microsoft.com/office/drawing/2014/main" val="1602567113"/>
                    </a:ext>
                  </a:extLst>
                </a:gridCol>
                <a:gridCol w="376310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1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90" y="1036320"/>
            <a:ext cx="8572500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797503"/>
              </p:ext>
            </p:extLst>
          </p:nvPr>
        </p:nvGraphicFramePr>
        <p:xfrm>
          <a:off x="1773308" y="1385455"/>
          <a:ext cx="9034005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89205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26573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60180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499533">
                  <a:extLst>
                    <a:ext uri="{9D8B030D-6E8A-4147-A177-3AD203B41FA5}">
                      <a16:colId xmlns:a16="http://schemas.microsoft.com/office/drawing/2014/main" val="3085532690"/>
                    </a:ext>
                  </a:extLst>
                </a:gridCol>
                <a:gridCol w="591125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9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148080"/>
            <a:ext cx="7995920" cy="5293679"/>
          </a:xfrm>
        </p:spPr>
      </p:pic>
    </p:spTree>
    <p:extLst>
      <p:ext uri="{BB962C8B-B14F-4D97-AF65-F5344CB8AC3E}">
        <p14:creationId xmlns:p14="http://schemas.microsoft.com/office/powerpoint/2010/main" val="23308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88846"/>
              </p:ext>
            </p:extLst>
          </p:nvPr>
        </p:nvGraphicFramePr>
        <p:xfrm>
          <a:off x="2198180" y="1163782"/>
          <a:ext cx="8823809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1201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39104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96445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17337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565855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695492">
                  <a:extLst>
                    <a:ext uri="{9D8B030D-6E8A-4147-A177-3AD203B41FA5}">
                      <a16:colId xmlns:a16="http://schemas.microsoft.com/office/drawing/2014/main" val="2665881141"/>
                    </a:ext>
                  </a:extLst>
                </a:gridCol>
                <a:gridCol w="551417">
                  <a:extLst>
                    <a:ext uri="{9D8B030D-6E8A-4147-A177-3AD203B41FA5}">
                      <a16:colId xmlns:a16="http://schemas.microsoft.com/office/drawing/2014/main" val="4136035425"/>
                    </a:ext>
                  </a:extLst>
                </a:gridCol>
                <a:gridCol w="539241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26323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50" y="1239770"/>
            <a:ext cx="8835020" cy="4882734"/>
          </a:xfrm>
        </p:spPr>
      </p:pic>
    </p:spTree>
    <p:extLst>
      <p:ext uri="{BB962C8B-B14F-4D97-AF65-F5344CB8AC3E}">
        <p14:creationId xmlns:p14="http://schemas.microsoft.com/office/powerpoint/2010/main" val="226991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257285"/>
              </p:ext>
            </p:extLst>
          </p:nvPr>
        </p:nvGraphicFramePr>
        <p:xfrm>
          <a:off x="1801018" y="1293091"/>
          <a:ext cx="9052477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87209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26573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78652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068377836"/>
                    </a:ext>
                  </a:extLst>
                </a:gridCol>
                <a:gridCol w="508767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85" y="974035"/>
            <a:ext cx="8108053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85517"/>
              </p:ext>
            </p:extLst>
          </p:nvPr>
        </p:nvGraphicFramePr>
        <p:xfrm>
          <a:off x="1801017" y="1311564"/>
          <a:ext cx="8944146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70732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65923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45046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87889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564186">
                  <a:extLst>
                    <a:ext uri="{9D8B030D-6E8A-4147-A177-3AD203B41FA5}">
                      <a16:colId xmlns:a16="http://schemas.microsoft.com/office/drawing/2014/main" val="288224230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177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2" y="516835"/>
            <a:ext cx="6218583" cy="62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05139"/>
              </p:ext>
            </p:extLst>
          </p:nvPr>
        </p:nvGraphicFramePr>
        <p:xfrm>
          <a:off x="1837964" y="1194475"/>
          <a:ext cx="9034003" cy="54070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77971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582389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7375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9721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30457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600415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79106426"/>
                    </a:ext>
                  </a:extLst>
                </a:gridCol>
                <a:gridCol w="481058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455832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4558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</a:t>
                      </a:r>
                      <a:r>
                        <a:rPr lang="ru-RU" sz="1000" b="1" dirty="0" smtClean="0"/>
                        <a:t>.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4558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4558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455832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455832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4558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45583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45583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43623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5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32027"/>
              </p:ext>
            </p:extLst>
          </p:nvPr>
        </p:nvGraphicFramePr>
        <p:xfrm>
          <a:off x="1994981" y="1256147"/>
          <a:ext cx="8915692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89205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55942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17337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78652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564186">
                  <a:extLst>
                    <a:ext uri="{9D8B030D-6E8A-4147-A177-3AD203B41FA5}">
                      <a16:colId xmlns:a16="http://schemas.microsoft.com/office/drawing/2014/main" val="1605773487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34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86737"/>
              </p:ext>
            </p:extLst>
          </p:nvPr>
        </p:nvGraphicFramePr>
        <p:xfrm>
          <a:off x="1967272" y="1209966"/>
          <a:ext cx="9061714" cy="5452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487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89205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618836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91228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670694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87889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618836">
                  <a:extLst>
                    <a:ext uri="{9D8B030D-6E8A-4147-A177-3AD203B41FA5}">
                      <a16:colId xmlns:a16="http://schemas.microsoft.com/office/drawing/2014/main" val="1754526919"/>
                    </a:ext>
                  </a:extLst>
                </a:gridCol>
                <a:gridCol w="471822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47410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47410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47410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47410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ш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ё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474107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475670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4741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4741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4741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ш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88580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2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09" y="1320800"/>
            <a:ext cx="8552873" cy="524625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/>
                </a:solidFill>
              </a:rPr>
              <a:t>Благодарю за внимание</a:t>
            </a:r>
            <a:endParaRPr lang="ru-RU" sz="6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664982"/>
            <a:ext cx="5721626" cy="5860776"/>
          </a:xfrm>
        </p:spPr>
      </p:pic>
    </p:spTree>
    <p:extLst>
      <p:ext uri="{BB962C8B-B14F-4D97-AF65-F5344CB8AC3E}">
        <p14:creationId xmlns:p14="http://schemas.microsoft.com/office/powerpoint/2010/main" val="157526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711806"/>
              </p:ext>
            </p:extLst>
          </p:nvPr>
        </p:nvGraphicFramePr>
        <p:xfrm>
          <a:off x="1884145" y="1191491"/>
          <a:ext cx="8723658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165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85809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55942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31395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58238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700282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575092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1771397093"/>
                    </a:ext>
                  </a:extLst>
                </a:gridCol>
                <a:gridCol w="516543">
                  <a:extLst>
                    <a:ext uri="{9D8B030D-6E8A-4147-A177-3AD203B41FA5}">
                      <a16:colId xmlns:a16="http://schemas.microsoft.com/office/drawing/2014/main" val="155673358"/>
                    </a:ext>
                  </a:extLst>
                </a:gridCol>
                <a:gridCol w="457275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2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7" y="764373"/>
            <a:ext cx="9362661" cy="5921270"/>
          </a:xfrm>
        </p:spPr>
      </p:pic>
    </p:spTree>
    <p:extLst>
      <p:ext uri="{BB962C8B-B14F-4D97-AF65-F5344CB8AC3E}">
        <p14:creationId xmlns:p14="http://schemas.microsoft.com/office/powerpoint/2010/main" val="427108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65018"/>
              </p:ext>
            </p:extLst>
          </p:nvPr>
        </p:nvGraphicFramePr>
        <p:xfrm>
          <a:off x="1828726" y="1385455"/>
          <a:ext cx="8638625" cy="56381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004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465497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509060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455439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556460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532949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443545">
                  <a:extLst>
                    <a:ext uri="{9D8B030D-6E8A-4147-A177-3AD203B41FA5}">
                      <a16:colId xmlns:a16="http://schemas.microsoft.com/office/drawing/2014/main" val="155673358"/>
                    </a:ext>
                  </a:extLst>
                </a:gridCol>
                <a:gridCol w="443545">
                  <a:extLst>
                    <a:ext uri="{9D8B030D-6E8A-4147-A177-3AD203B41FA5}">
                      <a16:colId xmlns:a16="http://schemas.microsoft.com/office/drawing/2014/main" val="1835578315"/>
                    </a:ext>
                  </a:extLst>
                </a:gridCol>
                <a:gridCol w="443545">
                  <a:extLst>
                    <a:ext uri="{9D8B030D-6E8A-4147-A177-3AD203B41FA5}">
                      <a16:colId xmlns:a16="http://schemas.microsoft.com/office/drawing/2014/main" val="555279504"/>
                    </a:ext>
                  </a:extLst>
                </a:gridCol>
                <a:gridCol w="443545">
                  <a:extLst>
                    <a:ext uri="{9D8B030D-6E8A-4147-A177-3AD203B41FA5}">
                      <a16:colId xmlns:a16="http://schemas.microsoft.com/office/drawing/2014/main" val="4185500119"/>
                    </a:ext>
                  </a:extLst>
                </a:gridCol>
                <a:gridCol w="443545">
                  <a:extLst>
                    <a:ext uri="{9D8B030D-6E8A-4147-A177-3AD203B41FA5}">
                      <a16:colId xmlns:a16="http://schemas.microsoft.com/office/drawing/2014/main" val="1640695274"/>
                    </a:ext>
                  </a:extLst>
                </a:gridCol>
                <a:gridCol w="330273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54956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р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о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и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т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е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л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ь</a:t>
                      </a:r>
                      <a:endParaRPr lang="ru-RU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32" y="764373"/>
            <a:ext cx="4251364" cy="5010262"/>
          </a:xfrm>
        </p:spPr>
      </p:pic>
    </p:spTree>
    <p:extLst>
      <p:ext uri="{BB962C8B-B14F-4D97-AF65-F5344CB8AC3E}">
        <p14:creationId xmlns:p14="http://schemas.microsoft.com/office/powerpoint/2010/main" val="411474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816"/>
              </p:ext>
            </p:extLst>
          </p:nvPr>
        </p:nvGraphicFramePr>
        <p:xfrm>
          <a:off x="1865671" y="1385455"/>
          <a:ext cx="9079001" cy="5423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4401">
                  <a:extLst>
                    <a:ext uri="{9D8B030D-6E8A-4147-A177-3AD203B41FA5}">
                      <a16:colId xmlns:a16="http://schemas.microsoft.com/office/drawing/2014/main" val="854391895"/>
                    </a:ext>
                  </a:extLst>
                </a:gridCol>
                <a:gridCol w="576573">
                  <a:extLst>
                    <a:ext uri="{9D8B030D-6E8A-4147-A177-3AD203B41FA5}">
                      <a16:colId xmlns:a16="http://schemas.microsoft.com/office/drawing/2014/main" val="284534856"/>
                    </a:ext>
                  </a:extLst>
                </a:gridCol>
                <a:gridCol w="685487">
                  <a:extLst>
                    <a:ext uri="{9D8B030D-6E8A-4147-A177-3AD203B41FA5}">
                      <a16:colId xmlns:a16="http://schemas.microsoft.com/office/drawing/2014/main" val="1827458266"/>
                    </a:ext>
                  </a:extLst>
                </a:gridCol>
                <a:gridCol w="640631">
                  <a:extLst>
                    <a:ext uri="{9D8B030D-6E8A-4147-A177-3AD203B41FA5}">
                      <a16:colId xmlns:a16="http://schemas.microsoft.com/office/drawing/2014/main" val="2087272794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489712392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789655516"/>
                    </a:ext>
                  </a:extLst>
                </a:gridCol>
                <a:gridCol w="674254">
                  <a:extLst>
                    <a:ext uri="{9D8B030D-6E8A-4147-A177-3AD203B41FA5}">
                      <a16:colId xmlns:a16="http://schemas.microsoft.com/office/drawing/2014/main" val="2684088686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74262135"/>
                    </a:ext>
                  </a:extLst>
                </a:gridCol>
                <a:gridCol w="553426">
                  <a:extLst>
                    <a:ext uri="{9D8B030D-6E8A-4147-A177-3AD203B41FA5}">
                      <a16:colId xmlns:a16="http://schemas.microsoft.com/office/drawing/2014/main" val="8738915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269462627"/>
                    </a:ext>
                  </a:extLst>
                </a:gridCol>
                <a:gridCol w="597926">
                  <a:extLst>
                    <a:ext uri="{9D8B030D-6E8A-4147-A177-3AD203B41FA5}">
                      <a16:colId xmlns:a16="http://schemas.microsoft.com/office/drawing/2014/main" val="408882221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260741717"/>
                    </a:ext>
                  </a:extLst>
                </a:gridCol>
                <a:gridCol w="557420">
                  <a:extLst>
                    <a:ext uri="{9D8B030D-6E8A-4147-A177-3AD203B41FA5}">
                      <a16:colId xmlns:a16="http://schemas.microsoft.com/office/drawing/2014/main" val="128728351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271575822"/>
                    </a:ext>
                  </a:extLst>
                </a:gridCol>
                <a:gridCol w="587126">
                  <a:extLst>
                    <a:ext uri="{9D8B030D-6E8A-4147-A177-3AD203B41FA5}">
                      <a16:colId xmlns:a16="http://schemas.microsoft.com/office/drawing/2014/main" val="3981168955"/>
                    </a:ext>
                  </a:extLst>
                </a:gridCol>
                <a:gridCol w="521654">
                  <a:extLst>
                    <a:ext uri="{9D8B030D-6E8A-4147-A177-3AD203B41FA5}">
                      <a16:colId xmlns:a16="http://schemas.microsoft.com/office/drawing/2014/main" val="155673358"/>
                    </a:ext>
                  </a:extLst>
                </a:gridCol>
                <a:gridCol w="452164">
                  <a:extLst>
                    <a:ext uri="{9D8B030D-6E8A-4147-A177-3AD203B41FA5}">
                      <a16:colId xmlns:a16="http://schemas.microsoft.com/office/drawing/2014/main" val="2826450297"/>
                    </a:ext>
                  </a:extLst>
                </a:gridCol>
              </a:tblGrid>
              <a:tr h="233147">
                <a:tc rowSpan="4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1048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8450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9376"/>
                  </a:ext>
                </a:extLst>
              </a:tr>
              <a:tr h="37652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65777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9696"/>
                  </a:ext>
                </a:extLst>
              </a:tr>
              <a:tr h="376528">
                <a:tc row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203941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40508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7889"/>
                  </a:ext>
                </a:extLst>
              </a:tr>
              <a:tr h="37652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287048"/>
                  </a:ext>
                </a:extLst>
              </a:tr>
              <a:tr h="760458">
                <a:tc gridSpan="1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20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7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b="3376"/>
          <a:stretch/>
        </p:blipFill>
        <p:spPr>
          <a:xfrm>
            <a:off x="4239492" y="757381"/>
            <a:ext cx="5668282" cy="59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</TotalTime>
  <Words>617</Words>
  <Application>Microsoft Office PowerPoint</Application>
  <PresentationFormat>Широкоэкранный</PresentationFormat>
  <Paragraphs>497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След самолета</vt:lpstr>
      <vt:lpstr>КВЕСТ -ИГРА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-ИГРА</dc:title>
  <dc:creator>Александр</dc:creator>
  <cp:lastModifiedBy>Александр</cp:lastModifiedBy>
  <cp:revision>41</cp:revision>
  <dcterms:created xsi:type="dcterms:W3CDTF">2020-03-29T18:32:59Z</dcterms:created>
  <dcterms:modified xsi:type="dcterms:W3CDTF">2020-03-30T20:44:48Z</dcterms:modified>
</cp:coreProperties>
</file>