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2E52-BFFF-4491-BA07-E68BC1A195F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4EE8-317E-4EB2-A6BA-16AF3FC9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1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2E52-BFFF-4491-BA07-E68BC1A195F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4EE8-317E-4EB2-A6BA-16AF3FC9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86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1DC2E52-BFFF-4491-BA07-E68BC1A195F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0274EE8-317E-4EB2-A6BA-16AF3FC9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7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2E52-BFFF-4491-BA07-E68BC1A195F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4EE8-317E-4EB2-A6BA-16AF3FC9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7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DC2E52-BFFF-4491-BA07-E68BC1A195F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274EE8-317E-4EB2-A6BA-16AF3FC9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24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2E52-BFFF-4491-BA07-E68BC1A195F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4EE8-317E-4EB2-A6BA-16AF3FC9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9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2E52-BFFF-4491-BA07-E68BC1A195F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4EE8-317E-4EB2-A6BA-16AF3FC9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5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2E52-BFFF-4491-BA07-E68BC1A195F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4EE8-317E-4EB2-A6BA-16AF3FC9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4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2E52-BFFF-4491-BA07-E68BC1A195F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4EE8-317E-4EB2-A6BA-16AF3FC9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2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2E52-BFFF-4491-BA07-E68BC1A195F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4EE8-317E-4EB2-A6BA-16AF3FC9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3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2E52-BFFF-4491-BA07-E68BC1A195F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4EE8-317E-4EB2-A6BA-16AF3FC9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8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1DC2E52-BFFF-4491-BA07-E68BC1A195F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0274EE8-317E-4EB2-A6BA-16AF3FC9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04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четвертый лишний: </a:t>
            </a:r>
            <a:br>
              <a:rPr lang="ru-RU" dirty="0" smtClean="0"/>
            </a:br>
            <a:r>
              <a:rPr lang="ru-RU" dirty="0" smtClean="0"/>
              <a:t>«Морские обитатели»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792937"/>
            <a:ext cx="11795760" cy="2250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Цель: Уточнять и закреплять знания детей о классификациях разных природных объектов. Развивать логическое мышление, речь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Задача детей определить лишнюю карточку, и объяснить свой выбор. Можно усложнить задачу и проводить игру словесно. Называя предметы и объекты.</a:t>
            </a:r>
          </a:p>
        </p:txBody>
      </p:sp>
      <p:pic>
        <p:nvPicPr>
          <p:cNvPr id="4098" name="Picture 2" descr="https://images-na.ssl-images-amazon.com/images/I/816J9uDNLzL._SL1447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" y="3362961"/>
            <a:ext cx="11988799" cy="34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8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471286/bb5751d2-1db4-450c-bd92-5efb6f469403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40344"/>
          <a:stretch/>
        </p:blipFill>
        <p:spPr bwMode="auto">
          <a:xfrm>
            <a:off x="0" y="0"/>
            <a:ext cx="6102417" cy="349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25978/29880398-123e-466c-a2ed-6ec45bce4589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/>
          <a:stretch/>
        </p:blipFill>
        <p:spPr bwMode="auto">
          <a:xfrm>
            <a:off x="6102417" y="-1"/>
            <a:ext cx="6089583" cy="34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3969"/>
            <a:ext cx="6102417" cy="33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17" y="3493968"/>
            <a:ext cx="6089583" cy="33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63339/6e70d4de-10e6-4213-ba75-f3fb0a52927b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6712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illion-wallpapers.ru/wallpapers/1/66/345743456695992/krasnoe-more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0" y="0"/>
            <a:ext cx="602488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54400"/>
            <a:ext cx="6167121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0" y="3454400"/>
            <a:ext cx="602488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522705/fc171c91-29d8-4128-a0a9-d9fbee313b42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9" t="8492" r="16482" b="11933"/>
          <a:stretch/>
        </p:blipFill>
        <p:spPr bwMode="auto">
          <a:xfrm>
            <a:off x="0" y="0"/>
            <a:ext cx="6131293" cy="344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2745596/26949921-8371-486d-94e9-57e3f270b9b6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93" y="0"/>
            <a:ext cx="6060707" cy="344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pdb/2835565/1301f844-e123-4307-8cbd-f229b5247fab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5845"/>
            <a:ext cx="6131293" cy="34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4" b="6916"/>
          <a:stretch/>
        </p:blipFill>
        <p:spPr bwMode="auto">
          <a:xfrm>
            <a:off x="6131292" y="3445844"/>
            <a:ext cx="6050547" cy="34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47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31</TotalTime>
  <Words>47</Words>
  <Application>Microsoft Office PowerPoint</Application>
  <PresentationFormat>Широкоэкранный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Corbel</vt:lpstr>
      <vt:lpstr>Wingdings</vt:lpstr>
      <vt:lpstr>Окаймление</vt:lpstr>
      <vt:lpstr>Игра четвертый лишний:  «Морские обитатели»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четвертый лишний:  «Морские обитатели»</dc:title>
  <dc:creator>Пользователь Windows</dc:creator>
  <cp:lastModifiedBy>Пользователь Windows</cp:lastModifiedBy>
  <cp:revision>4</cp:revision>
  <dcterms:created xsi:type="dcterms:W3CDTF">2020-04-27T11:42:47Z</dcterms:created>
  <dcterms:modified xsi:type="dcterms:W3CDTF">2020-04-27T12:14:15Z</dcterms:modified>
</cp:coreProperties>
</file>