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AFC0-4CC4-4EEC-907E-65711F82544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CD7A-BA0A-4378-9F7A-666006838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9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AFC0-4CC4-4EEC-907E-65711F82544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CD7A-BA0A-4378-9F7A-666006838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44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AFC0-4CC4-4EEC-907E-65711F82544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CD7A-BA0A-4378-9F7A-6660068384F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8024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AFC0-4CC4-4EEC-907E-65711F82544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CD7A-BA0A-4378-9F7A-666006838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764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AFC0-4CC4-4EEC-907E-65711F82544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CD7A-BA0A-4378-9F7A-6660068384F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8270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AFC0-4CC4-4EEC-907E-65711F82544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CD7A-BA0A-4378-9F7A-666006838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732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AFC0-4CC4-4EEC-907E-65711F82544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CD7A-BA0A-4378-9F7A-666006838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55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AFC0-4CC4-4EEC-907E-65711F82544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CD7A-BA0A-4378-9F7A-666006838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92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AFC0-4CC4-4EEC-907E-65711F82544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CD7A-BA0A-4378-9F7A-666006838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73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AFC0-4CC4-4EEC-907E-65711F82544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CD7A-BA0A-4378-9F7A-666006838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22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AFC0-4CC4-4EEC-907E-65711F82544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CD7A-BA0A-4378-9F7A-666006838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66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AFC0-4CC4-4EEC-907E-65711F82544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CD7A-BA0A-4378-9F7A-666006838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48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AFC0-4CC4-4EEC-907E-65711F82544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CD7A-BA0A-4378-9F7A-666006838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59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AFC0-4CC4-4EEC-907E-65711F82544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CD7A-BA0A-4378-9F7A-666006838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79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AFC0-4CC4-4EEC-907E-65711F82544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CD7A-BA0A-4378-9F7A-666006838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24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7AFC0-4CC4-4EEC-907E-65711F82544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CD7A-BA0A-4378-9F7A-666006838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08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7AFC0-4CC4-4EEC-907E-65711F82544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7CCD7A-BA0A-4378-9F7A-666006838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00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osichkom.com/%D0%B8%D0%B3%D1%80%D1%8B-%D0%B4%D0%BB%D1%8F-%D0%B4%D0%B5%D1%82%D0%B5%D0%B9/%D1%81%D0%B2%D0%B5%D1%82%D0%BE%D1%84%D0%BE%D1%80" TargetMode="External"/><Relationship Id="rId2" Type="http://schemas.openxmlformats.org/officeDocument/2006/relationships/hyperlink" Target="https://bosichkom.com/%D0%B8%D0%B3%D1%80%D1%8B-%D0%B4%D0%BB%D1%8F-%D0%B4%D0%B5%D1%82%D0%B5%D0%B9/%D1%81%D1%87%D0%B8%D1%82%D0%B0%D0%BB%D0%BA%D0%B8-%D0%BD%D0%B0-%D0%B2%D0%BE%D0%B4%D1%8F%D1%89%D0%B5%D0%B3%D0%BE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hyperlink" Target="https://bosichkom.com/sites/bosichkom.com/files/field/image/igra-korol-ljubit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bosichkom.com/sites/bosichkom.com/files/field/image/igra-ohlopok.jp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Мама, папа поиграйте со мной!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Рекомендации для родителей  в какие подвижные игры можно поиграть дома</a:t>
            </a:r>
          </a:p>
          <a:p>
            <a:r>
              <a:rPr lang="ru-RU" dirty="0" smtClean="0"/>
              <a:t>Составитель: инструктор по </a:t>
            </a:r>
            <a:r>
              <a:rPr lang="ru-RU" smtClean="0"/>
              <a:t>физической культуре Мамаева О.Л.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58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Подвижная игра «Я знаю пять имен»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Подвижная игра «Я знаю пять имен»</a:t>
            </a:r>
            <a:endParaRPr lang="ru-RU" sz="4800" dirty="0" smtClean="0">
              <a:solidFill>
                <a:schemeClr val="tx1"/>
              </a:solidFill>
            </a:endParaRPr>
          </a:p>
          <a:p>
            <a:r>
              <a:rPr lang="ru-RU" sz="4800" b="1" dirty="0" smtClean="0">
                <a:solidFill>
                  <a:schemeClr val="tx1"/>
                </a:solidFill>
              </a:rPr>
              <a:t>Правила игры Я знаю пять имён</a:t>
            </a:r>
            <a:endParaRPr lang="ru-RU" sz="4800" dirty="0" smtClean="0">
              <a:solidFill>
                <a:schemeClr val="tx1"/>
              </a:solidFill>
            </a:endParaRPr>
          </a:p>
          <a:p>
            <a:r>
              <a:rPr lang="ru-RU" sz="4800" dirty="0" smtClean="0">
                <a:solidFill>
                  <a:schemeClr val="tx1"/>
                </a:solidFill>
              </a:rPr>
              <a:t>Ребята договариваются об очередности перехода мяча и о последовательности тем.</a:t>
            </a:r>
          </a:p>
          <a:p>
            <a:r>
              <a:rPr lang="ru-RU" sz="4800" dirty="0" smtClean="0">
                <a:solidFill>
                  <a:schemeClr val="tx1"/>
                </a:solidFill>
              </a:rPr>
              <a:t>Первый игрок начинает </a:t>
            </a:r>
            <a:r>
              <a:rPr lang="ru-RU" sz="4800" b="1" dirty="0" smtClean="0">
                <a:solidFill>
                  <a:schemeClr val="tx1"/>
                </a:solidFill>
              </a:rPr>
              <a:t>чеканить</a:t>
            </a:r>
            <a:r>
              <a:rPr lang="ru-RU" sz="4800" dirty="0" smtClean="0">
                <a:solidFill>
                  <a:schemeClr val="tx1"/>
                </a:solidFill>
              </a:rPr>
              <a:t> одной рукой мячик об землю (на манер ведения мяча в баскетболе), приговаривая:</a:t>
            </a:r>
          </a:p>
          <a:p>
            <a:r>
              <a:rPr lang="ru-RU" sz="4800" i="1" dirty="0" smtClean="0">
                <a:solidFill>
                  <a:schemeClr val="tx1"/>
                </a:solidFill>
              </a:rPr>
              <a:t>—</a:t>
            </a:r>
            <a:r>
              <a:rPr lang="ru-RU" sz="4800" i="1" dirty="0">
                <a:solidFill>
                  <a:schemeClr val="tx1"/>
                </a:solidFill>
              </a:rPr>
              <a:t> Я знаю пять имен девочек. Аня -раз, Катя — два, Поля — три, Маша — четыре, Настя — пять.</a:t>
            </a:r>
            <a:endParaRPr lang="ru-RU" sz="4800" dirty="0">
              <a:solidFill>
                <a:schemeClr val="tx1"/>
              </a:solidFill>
            </a:endParaRPr>
          </a:p>
          <a:p>
            <a:r>
              <a:rPr lang="ru-RU" sz="4800" dirty="0">
                <a:solidFill>
                  <a:schemeClr val="tx1"/>
                </a:solidFill>
              </a:rPr>
              <a:t>Игрок должен соблюдать ритм ударов, произнося при одном ударе по мячу одно слово.</a:t>
            </a:r>
          </a:p>
          <a:p>
            <a:r>
              <a:rPr lang="ru-RU" sz="4800" dirty="0">
                <a:solidFill>
                  <a:schemeClr val="tx1"/>
                </a:solidFill>
              </a:rPr>
              <a:t>Если игрок справился с задачей он переходит к следующей теме, заранее определенной, например:</a:t>
            </a:r>
          </a:p>
          <a:p>
            <a:r>
              <a:rPr lang="ru-RU" sz="4800" i="1" dirty="0" smtClean="0">
                <a:solidFill>
                  <a:schemeClr val="tx1"/>
                </a:solidFill>
              </a:rPr>
              <a:t>Я знаю пять имен мальчиков (названий городов, животных, насекомых, птиц, стран, городов и </a:t>
            </a:r>
            <a:r>
              <a:rPr lang="ru-RU" sz="4800" i="1" dirty="0" err="1" smtClean="0">
                <a:solidFill>
                  <a:schemeClr val="tx1"/>
                </a:solidFill>
              </a:rPr>
              <a:t>т.д</a:t>
            </a:r>
            <a:r>
              <a:rPr lang="ru-RU" sz="4800" i="1" dirty="0" smtClean="0">
                <a:solidFill>
                  <a:schemeClr val="tx1"/>
                </a:solidFill>
              </a:rPr>
              <a:t>)</a:t>
            </a:r>
            <a:endParaRPr lang="ru-RU" sz="4800" dirty="0" smtClean="0">
              <a:solidFill>
                <a:schemeClr val="tx1"/>
              </a:solidFill>
            </a:endParaRPr>
          </a:p>
          <a:p>
            <a:r>
              <a:rPr lang="ru-RU" sz="4800" dirty="0" smtClean="0">
                <a:solidFill>
                  <a:schemeClr val="tx1"/>
                </a:solidFill>
              </a:rPr>
              <a:t>Если </a:t>
            </a:r>
            <a:r>
              <a:rPr lang="ru-RU" sz="4800" dirty="0">
                <a:solidFill>
                  <a:schemeClr val="tx1"/>
                </a:solidFill>
              </a:rPr>
              <a:t>игрок сбился, упустил мяч или задумался надолго, то мяч переходит к следующему участнику.</a:t>
            </a:r>
          </a:p>
          <a:p>
            <a:r>
              <a:rPr lang="ru-RU" dirty="0">
                <a:solidFill>
                  <a:schemeClr val="tx1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352" y="2113005"/>
            <a:ext cx="4184650" cy="4065373"/>
          </a:xfrm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318307"/>
              </p:ext>
            </p:extLst>
          </p:nvPr>
        </p:nvGraphicFramePr>
        <p:xfrm>
          <a:off x="6875463" y="4824413"/>
          <a:ext cx="6985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Объект упаковщика для оболочки" showAsIcon="1" r:id="rId4" imgW="698040" imgH="491040" progId="Package">
                  <p:embed/>
                </p:oleObj>
              </mc:Choice>
              <mc:Fallback>
                <p:oleObj name="Объект упаковщика для оболочки" showAsIcon="1" r:id="rId4" imgW="69804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75463" y="4824413"/>
                        <a:ext cx="69850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9690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Подвижная игра «Король любит»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2200" dirty="0">
                <a:solidFill>
                  <a:schemeClr val="tx1"/>
                </a:solidFill>
              </a:rPr>
              <a:t>Для игры нужна ровная площадка, длиной примерно в 4 на 8 метров и компания игроков от 4-5 человек. Желательно, чтобы игроки были одеты в разноцветные одежды.</a:t>
            </a:r>
          </a:p>
          <a:p>
            <a:r>
              <a:rPr lang="ru-RU" sz="2200" b="1" dirty="0">
                <a:solidFill>
                  <a:schemeClr val="tx1"/>
                </a:solidFill>
              </a:rPr>
              <a:t>Правила игры Король любит</a:t>
            </a:r>
            <a:endParaRPr lang="ru-RU" sz="2200" dirty="0">
              <a:solidFill>
                <a:schemeClr val="tx1"/>
              </a:solidFill>
            </a:endParaRPr>
          </a:p>
          <a:p>
            <a:r>
              <a:rPr lang="ru-RU" sz="2200" dirty="0">
                <a:solidFill>
                  <a:schemeClr val="tx1"/>
                </a:solidFill>
              </a:rPr>
              <a:t>Сначала игроки </a:t>
            </a:r>
            <a:r>
              <a:rPr lang="ru-RU" sz="2200" b="1" dirty="0">
                <a:solidFill>
                  <a:schemeClr val="tx1"/>
                </a:solidFill>
                <a:hlinkClick r:id="rId2" tooltip="выбор водящего считалочкой"/>
              </a:rPr>
              <a:t>выбирают</a:t>
            </a:r>
            <a:r>
              <a:rPr lang="ru-RU" sz="2200" dirty="0">
                <a:solidFill>
                  <a:schemeClr val="tx1"/>
                </a:solidFill>
              </a:rPr>
              <a:t> водящего — «</a:t>
            </a:r>
            <a:r>
              <a:rPr lang="ru-RU" sz="2200" b="1" dirty="0">
                <a:solidFill>
                  <a:schemeClr val="tx1"/>
                </a:solidFill>
              </a:rPr>
              <a:t>Короля</a:t>
            </a:r>
            <a:r>
              <a:rPr lang="ru-RU" sz="2200" dirty="0">
                <a:solidFill>
                  <a:schemeClr val="tx1"/>
                </a:solidFill>
              </a:rPr>
              <a:t>». Он становится посередине площадки, а все игроки выстраиваются вдоль одной из сторон. Их задача — перебраться или перебежать на противоположную сторону.</a:t>
            </a:r>
          </a:p>
          <a:p>
            <a:r>
              <a:rPr lang="ru-RU" sz="2200" dirty="0">
                <a:solidFill>
                  <a:schemeClr val="tx1"/>
                </a:solidFill>
              </a:rPr>
              <a:t>Игра начинается. Король отворачивается и объявляет одну из враз: «Король любит такой-то цвет!» или «Король НЕ любит такой-то цвет!».</a:t>
            </a:r>
          </a:p>
          <a:p>
            <a:pPr lvl="0"/>
            <a:r>
              <a:rPr lang="ru-RU" sz="2200" dirty="0">
                <a:solidFill>
                  <a:schemeClr val="tx1"/>
                </a:solidFill>
              </a:rPr>
              <a:t>Например, если Король «</a:t>
            </a:r>
            <a:r>
              <a:rPr lang="ru-RU" sz="2200" b="1" dirty="0">
                <a:solidFill>
                  <a:schemeClr val="tx1"/>
                </a:solidFill>
              </a:rPr>
              <a:t>любит синий цвет</a:t>
            </a:r>
            <a:r>
              <a:rPr lang="ru-RU" sz="2200" dirty="0">
                <a:solidFill>
                  <a:schemeClr val="tx1"/>
                </a:solidFill>
              </a:rPr>
              <a:t>», все игроки, на одежде или обуви которых есть синий, могут беспрепятственно пройти мимо короля, а у кого его нет — он пытается поймать и осалить. В этом игра аналогична «</a:t>
            </a:r>
            <a:r>
              <a:rPr lang="ru-RU" sz="2200" b="1" dirty="0">
                <a:solidFill>
                  <a:schemeClr val="tx1"/>
                </a:solidFill>
                <a:hlinkClick r:id="rId3" tooltip="детская игра светофор"/>
              </a:rPr>
              <a:t>Светофору</a:t>
            </a:r>
            <a:r>
              <a:rPr lang="ru-RU" sz="2200" dirty="0">
                <a:solidFill>
                  <a:schemeClr val="tx1"/>
                </a:solidFill>
              </a:rPr>
              <a:t>». Король может бегать за игроками, но все должны перемещаться в пределах площадки.</a:t>
            </a:r>
          </a:p>
          <a:p>
            <a:pPr lvl="0"/>
            <a:r>
              <a:rPr lang="ru-RU" sz="2200" dirty="0">
                <a:solidFill>
                  <a:schemeClr val="tx1"/>
                </a:solidFill>
              </a:rPr>
              <a:t>Если же Король «</a:t>
            </a:r>
            <a:r>
              <a:rPr lang="ru-RU" sz="2200" b="1" dirty="0">
                <a:solidFill>
                  <a:schemeClr val="tx1"/>
                </a:solidFill>
              </a:rPr>
              <a:t>не любит синий цвет</a:t>
            </a:r>
            <a:r>
              <a:rPr lang="ru-RU" sz="2200" dirty="0">
                <a:solidFill>
                  <a:schemeClr val="tx1"/>
                </a:solidFill>
              </a:rPr>
              <a:t>», то он, напротив, задерживает игроков с этим цветом, а тех, у кого этого цвета нет, он ловить не может и они переходят площадку.</a:t>
            </a:r>
          </a:p>
          <a:p>
            <a:r>
              <a:rPr lang="ru-RU" sz="2200" dirty="0">
                <a:solidFill>
                  <a:schemeClr val="tx1"/>
                </a:solidFill>
              </a:rPr>
              <a:t>В любом случае, все игроки, добравшиеся до противоположного края площадки — победили, а тот игрок, которого Король поймал, становится Королём. И игра может продолжаться дальше.</a:t>
            </a:r>
          </a:p>
          <a:p>
            <a:endParaRPr lang="ru-RU" dirty="0"/>
          </a:p>
        </p:txBody>
      </p:sp>
      <p:pic>
        <p:nvPicPr>
          <p:cNvPr id="5" name="Объект 4" descr="детская игра Король любит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2160589"/>
            <a:ext cx="3787602" cy="3880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340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Подвижная игра  «Путаница»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54158" cy="4413206"/>
          </a:xfrm>
        </p:spPr>
        <p:txBody>
          <a:bodyPr>
            <a:noAutofit/>
          </a:bodyPr>
          <a:lstStyle/>
          <a:p>
            <a:r>
              <a:rPr lang="ru-RU" sz="1200" b="1" dirty="0">
                <a:solidFill>
                  <a:schemeClr val="tx1"/>
                </a:solidFill>
              </a:rPr>
              <a:t>Подвижная игра: «Путаница», «Мамочка, распутай нас!», «Распутай круг», «Бабка, распутай нитки!»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b="1" dirty="0">
                <a:solidFill>
                  <a:schemeClr val="tx1"/>
                </a:solidFill>
              </a:rPr>
              <a:t>Правила игры «Бабка, распутай нитки!»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В начале игроки выбирают водящего («Бабку»). Если играющих много, то водящих может быть сразу несколько (примерно по одному водящему на 8-10 игроков). Водящие выходят из комнаты (на улице — отворачиваются либо отходят подальше) а игроки берутся за руки, образуя цепочку в виде круга. Далее они начинают запутывать свою цепочку. При этом цепочка может </a:t>
            </a:r>
            <a:r>
              <a:rPr lang="ru-RU" sz="1200" dirty="0" err="1">
                <a:solidFill>
                  <a:schemeClr val="tx1"/>
                </a:solidFill>
              </a:rPr>
              <a:t>самопересекаться</a:t>
            </a:r>
            <a:r>
              <a:rPr lang="ru-RU" sz="1200" dirty="0">
                <a:solidFill>
                  <a:schemeClr val="tx1"/>
                </a:solidFill>
              </a:rPr>
              <a:t>, игроки могут </a:t>
            </a:r>
            <a:r>
              <a:rPr lang="ru-RU" sz="1200" dirty="0" err="1">
                <a:solidFill>
                  <a:schemeClr val="tx1"/>
                </a:solidFill>
              </a:rPr>
              <a:t>подлазить</a:t>
            </a:r>
            <a:r>
              <a:rPr lang="ru-RU" sz="1200" dirty="0">
                <a:solidFill>
                  <a:schemeClr val="tx1"/>
                </a:solidFill>
              </a:rPr>
              <a:t> или перелазить через цепочку, переплетать свои руки и даже ноги. Одно условие — руки соседа отпускать нельзя. После того, как цепочка запутана до невообразимости, игроки хором зовут водящих</a:t>
            </a:r>
            <a:r>
              <a:rPr lang="ru-RU" sz="1200" dirty="0" smtClean="0">
                <a:solidFill>
                  <a:schemeClr val="tx1"/>
                </a:solidFill>
              </a:rPr>
              <a:t>: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200" i="1" dirty="0">
                <a:solidFill>
                  <a:schemeClr val="tx1"/>
                </a:solidFill>
              </a:rPr>
              <a:t>Путаница-путаница, распутай нас!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Или</a:t>
            </a:r>
          </a:p>
          <a:p>
            <a:r>
              <a:rPr lang="ru-RU" sz="1200" i="1" dirty="0">
                <a:solidFill>
                  <a:schemeClr val="tx1"/>
                </a:solidFill>
              </a:rPr>
              <a:t>Бабка, распутай нитки!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А ещё так:</a:t>
            </a:r>
          </a:p>
          <a:p>
            <a:r>
              <a:rPr lang="ru-RU" sz="1200" i="1" dirty="0">
                <a:solidFill>
                  <a:schemeClr val="tx1"/>
                </a:solidFill>
              </a:rPr>
              <a:t>Папа ниточку запутал,</a:t>
            </a:r>
            <a:br>
              <a:rPr lang="ru-RU" sz="1200" i="1" dirty="0">
                <a:solidFill>
                  <a:schemeClr val="tx1"/>
                </a:solidFill>
              </a:rPr>
            </a:br>
            <a:r>
              <a:rPr lang="ru-RU" sz="1200" i="1" dirty="0">
                <a:solidFill>
                  <a:schemeClr val="tx1"/>
                </a:solidFill>
              </a:rPr>
              <a:t>Мама — узел развяжи!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Водящие возвращаются и начинают передвигать игроков, распутывая цепочку. При этом главное условие то же самое: руки разрывать нельзя! Если водящие смогли распутать игроков, восстановив круг и не разорвав рук — победили они. Если распутать не смогли или если цепочка разорвалась — победили игроки-«путаники». Естественно, что игроки не должны специально бросать руки</a:t>
            </a:r>
            <a:r>
              <a:rPr lang="ru-RU" dirty="0">
                <a:solidFill>
                  <a:schemeClr val="tx1"/>
                </a:solidFill>
              </a:rPr>
              <a:t>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941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Подвижная игра «Сороконожка»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200" b="1" dirty="0">
                <a:solidFill>
                  <a:schemeClr val="tx1"/>
                </a:solidFill>
              </a:rPr>
              <a:t>Правила игры Сороконожки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Выбирается один ведущий, он будет давать команды сороконожкам и оценивать лучшую, если команд несколько.</a:t>
            </a:r>
          </a:p>
          <a:p>
            <a:r>
              <a:rPr lang="ru-RU" sz="1200" dirty="0">
                <a:solidFill>
                  <a:schemeClr val="tx1"/>
                </a:solidFill>
              </a:rPr>
              <a:t>Игроки выстраиваются в колонну друг за другом, хватают друг друга за плечи или за пояс.</a:t>
            </a:r>
          </a:p>
          <a:p>
            <a:r>
              <a:rPr lang="ru-RU" sz="1200" dirty="0">
                <a:solidFill>
                  <a:schemeClr val="tx1"/>
                </a:solidFill>
              </a:rPr>
              <a:t>Далее ведущий включает веселую, задорную музыку и начинает давать сороконожке задания.</a:t>
            </a:r>
          </a:p>
          <a:p>
            <a:r>
              <a:rPr lang="ru-RU" sz="1200" dirty="0">
                <a:solidFill>
                  <a:schemeClr val="tx1"/>
                </a:solidFill>
              </a:rPr>
              <a:t>Задача игроков выполнять задачи быстро, качественно и при этом сохранять целостность сороконожки.</a:t>
            </a:r>
          </a:p>
          <a:p>
            <a:r>
              <a:rPr lang="ru-RU" sz="1200" dirty="0">
                <a:solidFill>
                  <a:schemeClr val="tx1"/>
                </a:solidFill>
              </a:rPr>
              <a:t>Ниже мы приведем примеры заданий, которые может выполнять сороконожка, но помните, что тут все ограничивается вашей фантазией, поэтому — экспериментируйте:</a:t>
            </a:r>
          </a:p>
          <a:p>
            <a:pPr lvl="0"/>
            <a:r>
              <a:rPr lang="ru-RU" sz="1200" dirty="0">
                <a:solidFill>
                  <a:schemeClr val="tx1"/>
                </a:solidFill>
              </a:rPr>
              <a:t>Сороконожке поднять все правые лапки!</a:t>
            </a:r>
          </a:p>
          <a:p>
            <a:pPr lvl="0"/>
            <a:r>
              <a:rPr lang="ru-RU" sz="1200" dirty="0">
                <a:solidFill>
                  <a:schemeClr val="tx1"/>
                </a:solidFill>
              </a:rPr>
              <a:t>Сороконожке поднять все левые лапки!</a:t>
            </a:r>
          </a:p>
          <a:p>
            <a:pPr lvl="0"/>
            <a:r>
              <a:rPr lang="ru-RU" sz="1200" dirty="0">
                <a:solidFill>
                  <a:schemeClr val="tx1"/>
                </a:solidFill>
              </a:rPr>
              <a:t>Сороконожке побегать по кругу!</a:t>
            </a:r>
          </a:p>
          <a:p>
            <a:pPr lvl="0"/>
            <a:r>
              <a:rPr lang="ru-RU" sz="1200" dirty="0">
                <a:solidFill>
                  <a:schemeClr val="tx1"/>
                </a:solidFill>
              </a:rPr>
              <a:t>Сороконожке попятиться назад!</a:t>
            </a:r>
          </a:p>
          <a:p>
            <a:endParaRPr lang="ru-RU" sz="1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Сороконожка двигается гусиным шагом!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Сороконожка передвигается прыжками!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Сороконожка садится и резко подпрыгивает вверх!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Сороконожка ловит свой хвост!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Сороконожка левой передней лапкой чешет правую заднюю лапку!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Сороконожка прыгает на правых ножках!</a:t>
            </a:r>
          </a:p>
          <a:p>
            <a:r>
              <a:rPr lang="ru-RU" dirty="0">
                <a:solidFill>
                  <a:schemeClr val="tx1"/>
                </a:solidFill>
              </a:rPr>
              <a:t>Если все эти задачи выполняются легко, можно усложнить игру: завязать всем участникам глаза и попробовать делать задания с закрытыми глазами.</a:t>
            </a:r>
          </a:p>
          <a:p>
            <a:r>
              <a:rPr lang="ru-RU" dirty="0">
                <a:solidFill>
                  <a:schemeClr val="tx1"/>
                </a:solidFill>
              </a:rPr>
              <a:t>Еще с завязанными глазами можно устроить сороконожке полосу препятствий. В этом случае глаза развязывают «голове» сороконожки, и она</a:t>
            </a:r>
          </a:p>
        </p:txBody>
      </p:sp>
    </p:spTree>
    <p:extLst>
      <p:ext uri="{BB962C8B-B14F-4D97-AF65-F5344CB8AC3E}">
        <p14:creationId xmlns:p14="http://schemas.microsoft.com/office/powerpoint/2010/main" val="3407598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Подвижная игра «Охлопок»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68" y="2148233"/>
            <a:ext cx="4184034" cy="4190783"/>
          </a:xfrm>
        </p:spPr>
        <p:txBody>
          <a:bodyPr>
            <a:noAutofit/>
          </a:bodyPr>
          <a:lstStyle/>
          <a:p>
            <a:r>
              <a:rPr lang="ru-RU" sz="1200" b="1" dirty="0">
                <a:solidFill>
                  <a:schemeClr val="tx1"/>
                </a:solidFill>
              </a:rPr>
              <a:t>Правила игры «Охлопок»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Участники становятся в круг, подбрасывают </a:t>
            </a:r>
            <a:r>
              <a:rPr lang="ru-RU" sz="1200" b="1" dirty="0">
                <a:solidFill>
                  <a:schemeClr val="tx1"/>
                </a:solidFill>
              </a:rPr>
              <a:t>охлопок</a:t>
            </a:r>
            <a:r>
              <a:rPr lang="ru-RU" sz="1200" dirty="0">
                <a:solidFill>
                  <a:schemeClr val="tx1"/>
                </a:solidFill>
              </a:rPr>
              <a:t> вверх и начинают по очереди дуть на него. Получается такая разновидность пляжного волейбола с охлопком вместо мяча. Цель игры — поддерживать охлопок как можно дольше в воздухе и не дать ему упасть на своей очереди. Чтобы не допустить этого, необходимо быстро перемещаться и дуть то сильно, то слабее, посылая охлопок противникам. Пока противники стараются «отразить атаку», можно немного отдохнуть и набрать воздуха. Касаться руками охлопка запрещается.</a:t>
            </a:r>
          </a:p>
          <a:p>
            <a:r>
              <a:rPr lang="ru-RU" sz="1200" dirty="0">
                <a:solidFill>
                  <a:schemeClr val="tx1"/>
                </a:solidFill>
              </a:rPr>
              <a:t>Вторая разновидность игры возможна, когда игроков немного (от 2 до 4). В этом случае охлопок кладётся на стол, а игроки рассаживаются вокруг. Задача играющих — сдуть охлопок со стола на сторону противника. Руки при этом нужно держать под </a:t>
            </a:r>
            <a:r>
              <a:rPr lang="ru-RU" sz="1200" dirty="0" smtClean="0">
                <a:solidFill>
                  <a:schemeClr val="tx1"/>
                </a:solidFill>
              </a:rPr>
              <a:t>столом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5" name="Объект 4" descr="детская игра охлопок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643" y="2273643"/>
            <a:ext cx="3196345" cy="3558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0916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9274001" y="1930399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 Мы с моей дочерью в детстве  часто играли в догонялки, то я за ней , то она за мной. Так же любили пинать мячик или кидать друг другу и пытаться ловить. Еще она обожала играть в прятки, я постоянно пряталась, а она искала,  поэтому такая игра становится еще веселее. Вашему вниманию я предлагаю игры как современные. так и из детства.</a:t>
            </a:r>
          </a:p>
          <a:p>
            <a:r>
              <a:rPr lang="ru-RU" b="1" dirty="0">
                <a:solidFill>
                  <a:schemeClr val="tx1"/>
                </a:solidFill>
              </a:rPr>
              <a:t>    </a:t>
            </a:r>
            <a:r>
              <a:rPr lang="ru-RU" dirty="0">
                <a:solidFill>
                  <a:schemeClr val="tx1"/>
                </a:solidFill>
              </a:rPr>
              <a:t>Дома, в ограниченном мебелью пространстве, можно поиграть, конечно, в </a:t>
            </a:r>
            <a:r>
              <a:rPr lang="ru-RU" b="1" dirty="0">
                <a:solidFill>
                  <a:schemeClr val="tx1"/>
                </a:solidFill>
              </a:rPr>
              <a:t>прятки. </a:t>
            </a:r>
            <a:r>
              <a:rPr lang="ru-RU" dirty="0">
                <a:solidFill>
                  <a:schemeClr val="tx1"/>
                </a:solidFill>
              </a:rPr>
              <a:t>Дети по считалке выбирают </a:t>
            </a:r>
            <a:r>
              <a:rPr lang="ru-RU" b="1" dirty="0" err="1">
                <a:solidFill>
                  <a:schemeClr val="tx1"/>
                </a:solidFill>
              </a:rPr>
              <a:t>жмурку</a:t>
            </a:r>
            <a:r>
              <a:rPr lang="ru-RU" b="1" dirty="0">
                <a:solidFill>
                  <a:schemeClr val="tx1"/>
                </a:solidFill>
              </a:rPr>
              <a:t>,</a:t>
            </a:r>
            <a:r>
              <a:rPr lang="ru-RU" dirty="0">
                <a:solidFill>
                  <a:schemeClr val="tx1"/>
                </a:solidFill>
              </a:rPr>
              <a:t> а остальные все прячутся: кто за оконную штору, кто под стол залезет, кто притаиться за открытой дверью в другую комнату. Кого найдут первым, становится </a:t>
            </a:r>
            <a:r>
              <a:rPr lang="ru-RU" dirty="0" err="1">
                <a:solidFill>
                  <a:schemeClr val="tx1"/>
                </a:solidFill>
              </a:rPr>
              <a:t>жмуркой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     Если есть достаточно просторная комната, можно организовать </a:t>
            </a:r>
            <a:r>
              <a:rPr lang="ru-RU" b="1" dirty="0">
                <a:solidFill>
                  <a:schemeClr val="tx1"/>
                </a:solidFill>
              </a:rPr>
              <a:t>игру "Третий лишний".</a:t>
            </a:r>
            <a:r>
              <a:rPr lang="ru-RU" dirty="0">
                <a:solidFill>
                  <a:schemeClr val="tx1"/>
                </a:solidFill>
              </a:rPr>
              <a:t> Дети стоят парами друг за другом по кругу лицом в круг. За их спиной на одной стороне круга стоит один ребенок, а на противоположной стороне другой ребенок пытается его догнать. Как только догоняющий приближается к убегающему, убегающий может забежать в круг и стать впереди одной из пар по его выбору. Тогда мальчик или девочка, ставшие лишними в п</a:t>
            </a:r>
          </a:p>
          <a:p>
            <a:r>
              <a:rPr lang="ru-RU" dirty="0">
                <a:solidFill>
                  <a:schemeClr val="tx1"/>
                </a:solidFill>
              </a:rPr>
              <a:t>     Любимая игра нашего детства - это </a:t>
            </a:r>
            <a:r>
              <a:rPr lang="ru-RU" b="1" dirty="0">
                <a:solidFill>
                  <a:schemeClr val="tx1"/>
                </a:solidFill>
              </a:rPr>
              <a:t>"паутинка",</a:t>
            </a:r>
            <a:r>
              <a:rPr lang="ru-RU" dirty="0">
                <a:solidFill>
                  <a:schemeClr val="tx1"/>
                </a:solidFill>
              </a:rPr>
              <a:t> причём сама игра даже не помню чем и нравилась, а вот подготовка и последующая уборка занимали полдня)). Суть игры в следующем: нужна прочная бечёвка или аналогичная нитка, верёвка, шпагат. Этой бечёвкой обматывается комната, вокруг ножек столов, за ручки мебели, дверцы и другие "прочные" элементы декора. Через эту паутину весело пролезать из одного конца комнаты в другой. Когда стали постарше, то условия усложнились, необходимо было еще и не задевать бечёвку при передвижениях.</a:t>
            </a:r>
          </a:p>
        </p:txBody>
      </p:sp>
    </p:spTree>
    <p:extLst>
      <p:ext uri="{BB962C8B-B14F-4D97-AF65-F5344CB8AC3E}">
        <p14:creationId xmlns:p14="http://schemas.microsoft.com/office/powerpoint/2010/main" val="373853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Подвижная игра со скакалкой «Удочка»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Подвижная игра со скакалкой «Удочка»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Это очень веселая игра, которая нравится абсолютно всем детям. Для нее не существует ни времени года, ни ограничений в возрасте. Учит данная забава детей быть выносливыми и точно координировать каждое свое движение. Преимущество игры в том, что ее можно проводить как на открытом воздухе, так и в помещении и для этого задействовать неограниченное количество детей.</a:t>
            </a:r>
          </a:p>
          <a:p>
            <a:r>
              <a:rPr lang="ru-RU" b="1" dirty="0">
                <a:solidFill>
                  <a:schemeClr val="tx1"/>
                </a:solidFill>
              </a:rPr>
              <a:t>Правила игры: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dirty="0">
                <a:solidFill>
                  <a:schemeClr val="tx1"/>
                </a:solidFill>
              </a:rPr>
              <a:t>для игры необходимо обязательно иметь скакалку или длинную веревку с грузиком на конце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в игре есть один ведущий — вращающий скакалку, а все остальные — участники</a:t>
            </a:r>
          </a:p>
          <a:p>
            <a:r>
              <a:rPr lang="ru-RU" dirty="0">
                <a:solidFill>
                  <a:schemeClr val="tx1"/>
                </a:solidFill>
              </a:rPr>
              <a:t>ведущий определяет каков будет характер игры: соревновательный (то есть на выбывание</a:t>
            </a:r>
          </a:p>
        </p:txBody>
      </p:sp>
      <p:pic>
        <p:nvPicPr>
          <p:cNvPr id="7" name="Объект 6" descr="C:\Users\Сергей\Documents\hqdefault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2532063"/>
            <a:ext cx="4184650" cy="3138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89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sz="1800" dirty="0" smtClean="0"/>
              <a:t>Подвижная игра «Хвост дракона»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Подвижная игра «Хвост дракона».</a:t>
            </a:r>
            <a:r>
              <a:rPr lang="ru-RU" dirty="0"/>
              <a:t> Дети становятся друг за дружкой и берут впередистоящего за плечи. 1-й игрок – голова дракона, последний – его хвост. Задача игры: голова должна поймать хвост, при этом все участники не должны расцепляться. Если хвост оказывается пойманным, то участник, игравший голову, становится хвостом, и всё повторяется заново. Мероприятие кончается, когда все детишки побывали в обеих ролях.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160589"/>
            <a:ext cx="4184650" cy="3880771"/>
          </a:xfrm>
        </p:spPr>
      </p:pic>
    </p:spTree>
    <p:extLst>
      <p:ext uri="{BB962C8B-B14F-4D97-AF65-F5344CB8AC3E}">
        <p14:creationId xmlns:p14="http://schemas.microsoft.com/office/powerpoint/2010/main" val="407864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Подвижная игра «Море волнуется»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200" b="1" dirty="0">
                <a:solidFill>
                  <a:schemeClr val="tx1"/>
                </a:solidFill>
              </a:rPr>
              <a:t>Подвижная игра для детей «Море волнуется»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Дети очень любят эту игру и ее успешно можно проводить как на улице, так и в помещении. Она позволяет детям развивать координацию движений, развивать эстетические навыки и тренировать гибкость.</a:t>
            </a:r>
          </a:p>
          <a:p>
            <a:pPr lvl="0"/>
            <a:r>
              <a:rPr lang="ru-RU" sz="1200" dirty="0">
                <a:solidFill>
                  <a:schemeClr val="tx1"/>
                </a:solidFill>
              </a:rPr>
              <a:t>Дети делятся на участников — «морские фигуры» и ведущего</a:t>
            </a:r>
          </a:p>
          <a:p>
            <a:pPr lvl="0"/>
            <a:r>
              <a:rPr lang="ru-RU" sz="1200" dirty="0">
                <a:solidFill>
                  <a:schemeClr val="tx1"/>
                </a:solidFill>
              </a:rPr>
              <a:t>Ведущий поворачивается спиной к остальным участникам и читает слова: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«Море волнуется — раз,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Море волнуется — два,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Море волнуется — три,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Морская фигура на месте замри!»</a:t>
            </a:r>
          </a:p>
          <a:p>
            <a:pPr lvl="0"/>
            <a:r>
              <a:rPr lang="ru-RU" sz="1200" dirty="0">
                <a:solidFill>
                  <a:schemeClr val="tx1"/>
                </a:solidFill>
              </a:rPr>
              <a:t>Во время чтения ведущим слов все дети выполняют танцующие движения и после окончания принимают любую форму</a:t>
            </a:r>
          </a:p>
          <a:p>
            <a:pPr lvl="0"/>
            <a:r>
              <a:rPr lang="ru-RU" sz="1200" dirty="0">
                <a:solidFill>
                  <a:schemeClr val="tx1"/>
                </a:solidFill>
              </a:rPr>
              <a:t>Ведущий оценивает красоту фигур и ходит между ними</a:t>
            </a:r>
          </a:p>
          <a:p>
            <a:pPr lvl="0"/>
            <a:r>
              <a:rPr lang="ru-RU" sz="1200" dirty="0">
                <a:solidFill>
                  <a:schemeClr val="tx1"/>
                </a:solidFill>
              </a:rPr>
              <a:t>Проигравшим оказывается тот участник, который пошевелиться или засмеется в то время, пока ведущий будет ходить между фигурами</a:t>
            </a:r>
          </a:p>
          <a:p>
            <a:pPr lvl="0"/>
            <a:r>
              <a:rPr lang="ru-RU" sz="1200" dirty="0">
                <a:solidFill>
                  <a:schemeClr val="tx1"/>
                </a:solidFill>
              </a:rPr>
              <a:t>Показывать одну и ту же фигуру несколько раз — нельзя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15" y="2160589"/>
            <a:ext cx="2798033" cy="3696514"/>
          </a:xfrm>
        </p:spPr>
      </p:pic>
    </p:spTree>
    <p:extLst>
      <p:ext uri="{BB962C8B-B14F-4D97-AF65-F5344CB8AC3E}">
        <p14:creationId xmlns:p14="http://schemas.microsoft.com/office/powerpoint/2010/main" val="665765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                     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Подвижная игра «Крокодил»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Подвижная игра «Крокодил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Это популярная игра, в которой с помощью жестов, движений и мимики участники показывают загаданное слово, а другие игроки пытаются его отгадать. Водящему запрещается произносить какие-либо слова или издавать звуки, использовать или указывать на окружающие предметы, показывать буквы или части слова. Счастливчик, который догадается, о чем идет речь, в следующем раунде сам изображает слово, но уже другое.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298357"/>
            <a:ext cx="4184650" cy="3447982"/>
          </a:xfrm>
        </p:spPr>
      </p:pic>
    </p:spTree>
    <p:extLst>
      <p:ext uri="{BB962C8B-B14F-4D97-AF65-F5344CB8AC3E}">
        <p14:creationId xmlns:p14="http://schemas.microsoft.com/office/powerpoint/2010/main" val="24987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Подвижная игра «Фанты»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Подвижная игра «Фанты»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Старая добрая детская игра. У игроков собирается по одному любому предмету, которые складываются в мешок. Одному играющему завязываются глаза. Ведущий вытаскивает вещи по очереди, а игрок с завязанными глазами придумывает задание для вытащенной вещи, хозяин которой должен его выполнить. Задания могут быть самыми различными: спеть песню, станцевать или выгулять утюг.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160590"/>
            <a:ext cx="4184650" cy="3491864"/>
          </a:xfrm>
        </p:spPr>
      </p:pic>
    </p:spTree>
    <p:extLst>
      <p:ext uri="{BB962C8B-B14F-4D97-AF65-F5344CB8AC3E}">
        <p14:creationId xmlns:p14="http://schemas.microsoft.com/office/powerpoint/2010/main" val="2804663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Подвижная игра «Великаны и гномы»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Подвижная игра «Великаны и гномы»</a:t>
            </a:r>
            <a:endParaRPr lang="ru-RU" dirty="0"/>
          </a:p>
          <a:p>
            <a:r>
              <a:rPr lang="ru-RU" b="1" dirty="0"/>
              <a:t>Правила игры «Великаны и гномы»</a:t>
            </a:r>
            <a:endParaRPr lang="ru-RU" dirty="0"/>
          </a:p>
          <a:p>
            <a:r>
              <a:rPr lang="ru-RU" dirty="0"/>
              <a:t>Водящий (чаще всего взрослый) объясняет ребятам, что он может произносить только слова «</a:t>
            </a:r>
            <a:r>
              <a:rPr lang="ru-RU" b="1" dirty="0"/>
              <a:t>великаны</a:t>
            </a:r>
            <a:r>
              <a:rPr lang="ru-RU" dirty="0"/>
              <a:t>» и «</a:t>
            </a:r>
            <a:r>
              <a:rPr lang="ru-RU" b="1" dirty="0"/>
              <a:t>гномы</a:t>
            </a:r>
            <a:r>
              <a:rPr lang="ru-RU" dirty="0"/>
              <a:t>». При слове «великаны», все должны подняться на носки и поднять руки. А при слове «гномы», все должны присесть пониже. Тот, кто ошибается — выбывает из игры.</a:t>
            </a:r>
          </a:p>
          <a:p>
            <a:r>
              <a:rPr lang="ru-RU" dirty="0"/>
              <a:t>Конечно, водящий хочет добиться, чтобы игроки ошибались. Для этого он вначале произносит слова «</a:t>
            </a:r>
            <a:r>
              <a:rPr lang="ru-RU" b="1" dirty="0"/>
              <a:t>великаны!</a:t>
            </a:r>
            <a:r>
              <a:rPr lang="ru-RU" dirty="0"/>
              <a:t>» громко и басом, а «</a:t>
            </a:r>
            <a:r>
              <a:rPr lang="ru-RU" b="1" dirty="0"/>
              <a:t>гномы</a:t>
            </a:r>
            <a:r>
              <a:rPr lang="ru-RU" dirty="0"/>
              <a:t>» — тихим писклявым шёпотом. А потом, в какой-то момент — наоборот. Или произнося «</a:t>
            </a:r>
            <a:r>
              <a:rPr lang="ru-RU" b="1" dirty="0"/>
              <a:t>великаны</a:t>
            </a:r>
            <a:r>
              <a:rPr lang="ru-RU" dirty="0"/>
              <a:t>», водящий приседает, а говоря «</a:t>
            </a:r>
            <a:r>
              <a:rPr lang="ru-RU" b="1" dirty="0"/>
              <a:t>гномы</a:t>
            </a:r>
            <a:r>
              <a:rPr lang="ru-RU" dirty="0"/>
              <a:t>» — поднимается на носочки.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352" y="2278291"/>
            <a:ext cx="4184650" cy="3670745"/>
          </a:xfrm>
        </p:spPr>
      </p:pic>
    </p:spTree>
    <p:extLst>
      <p:ext uri="{BB962C8B-B14F-4D97-AF65-F5344CB8AC3E}">
        <p14:creationId xmlns:p14="http://schemas.microsoft.com/office/powerpoint/2010/main" val="4090411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Подвижная игра «Колечко-колечко»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941664"/>
            <a:ext cx="4104731" cy="4557989"/>
          </a:xfrm>
        </p:spPr>
        <p:txBody>
          <a:bodyPr>
            <a:noAutofit/>
          </a:bodyPr>
          <a:lstStyle/>
          <a:p>
            <a:r>
              <a:rPr lang="ru-RU" sz="1200" b="1" dirty="0">
                <a:solidFill>
                  <a:schemeClr val="tx1"/>
                </a:solidFill>
              </a:rPr>
              <a:t>Подвижная игра «Колечко-колечко»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b="1" dirty="0">
                <a:solidFill>
                  <a:schemeClr val="tx1"/>
                </a:solidFill>
              </a:rPr>
              <a:t>Правила игры Колечко-колечко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Выбирается </a:t>
            </a:r>
            <a:r>
              <a:rPr lang="ru-RU" sz="1200" b="1" dirty="0">
                <a:solidFill>
                  <a:schemeClr val="tx1"/>
                </a:solidFill>
              </a:rPr>
              <a:t>водящий</a:t>
            </a:r>
            <a:r>
              <a:rPr lang="ru-RU" sz="1200" dirty="0">
                <a:solidFill>
                  <a:schemeClr val="tx1"/>
                </a:solidFill>
              </a:rPr>
              <a:t>, остальные игроки садятся</a:t>
            </a:r>
            <a:r>
              <a:rPr lang="ru-RU" sz="1200" b="1" dirty="0">
                <a:solidFill>
                  <a:schemeClr val="tx1"/>
                </a:solidFill>
              </a:rPr>
              <a:t> в ряд</a:t>
            </a:r>
            <a:r>
              <a:rPr lang="ru-RU" sz="1200" dirty="0">
                <a:solidFill>
                  <a:schemeClr val="tx1"/>
                </a:solidFill>
              </a:rPr>
              <a:t> на скамейку и складывают ладошки лодочкой.</a:t>
            </a:r>
          </a:p>
          <a:p>
            <a:r>
              <a:rPr lang="ru-RU" sz="1200" dirty="0">
                <a:solidFill>
                  <a:schemeClr val="tx1"/>
                </a:solidFill>
              </a:rPr>
              <a:t>Водящий берет любой мелкий предмет, это может быть настоящее </a:t>
            </a:r>
            <a:r>
              <a:rPr lang="ru-RU" sz="1200" b="1" dirty="0">
                <a:solidFill>
                  <a:schemeClr val="tx1"/>
                </a:solidFill>
              </a:rPr>
              <a:t>колечко</a:t>
            </a:r>
            <a:r>
              <a:rPr lang="ru-RU" sz="1200" dirty="0">
                <a:solidFill>
                  <a:schemeClr val="tx1"/>
                </a:solidFill>
              </a:rPr>
              <a:t>, камушек или очень мелкая игрушка.</a:t>
            </a:r>
          </a:p>
          <a:p>
            <a:r>
              <a:rPr lang="ru-RU" sz="1200" dirty="0">
                <a:solidFill>
                  <a:schemeClr val="tx1"/>
                </a:solidFill>
              </a:rPr>
              <a:t>Водящий прячет предмет у себя в ладошках, также складывая их лодочкой.</a:t>
            </a:r>
          </a:p>
          <a:p>
            <a:r>
              <a:rPr lang="ru-RU" sz="1200" dirty="0">
                <a:solidFill>
                  <a:schemeClr val="tx1"/>
                </a:solidFill>
              </a:rPr>
              <a:t>Затем он подходит по очереди к каждому игроку, приговаривая:</a:t>
            </a:r>
          </a:p>
          <a:p>
            <a:r>
              <a:rPr lang="ru-RU" sz="1200" i="1" dirty="0">
                <a:solidFill>
                  <a:schemeClr val="tx1"/>
                </a:solidFill>
              </a:rPr>
              <a:t>— Я ношу, ношу колечко и кому-то подарю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Эту игру особенно любят девочки. Играть можно в компании от 2 человек.</a:t>
            </a:r>
          </a:p>
          <a:p>
            <a:r>
              <a:rPr lang="ru-RU" sz="1200" dirty="0">
                <a:solidFill>
                  <a:schemeClr val="tx1"/>
                </a:solidFill>
              </a:rPr>
              <a:t>Для игры необходим хорошо отскакивающий от земли мячик среднего размера, чтобы удобно было попадать по нему ладошкой.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2779998"/>
            <a:ext cx="3962400" cy="2642616"/>
          </a:xfrm>
        </p:spPr>
      </p:pic>
    </p:spTree>
    <p:extLst>
      <p:ext uri="{BB962C8B-B14F-4D97-AF65-F5344CB8AC3E}">
        <p14:creationId xmlns:p14="http://schemas.microsoft.com/office/powerpoint/2010/main" val="377614690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</TotalTime>
  <Words>2177</Words>
  <Application>Microsoft Office PowerPoint</Application>
  <PresentationFormat>Широкоэкранный</PresentationFormat>
  <Paragraphs>96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Trebuchet MS</vt:lpstr>
      <vt:lpstr>Wingdings 3</vt:lpstr>
      <vt:lpstr>Аспект</vt:lpstr>
      <vt:lpstr>Объект упаковщика для оболочки</vt:lpstr>
      <vt:lpstr>Мама, папа поиграйте со мной!</vt:lpstr>
      <vt:lpstr>Презентация PowerPoint</vt:lpstr>
      <vt:lpstr>Подвижная игра со скакалкой «Удочка»</vt:lpstr>
      <vt:lpstr>           Подвижная игра «Хвост дракона»</vt:lpstr>
      <vt:lpstr>     Подвижная игра «Море волнуется»</vt:lpstr>
      <vt:lpstr>                           Подвижная игра «Крокодил»</vt:lpstr>
      <vt:lpstr>  Подвижная игра «Фанты»</vt:lpstr>
      <vt:lpstr>Подвижная игра «Великаны и гномы»</vt:lpstr>
      <vt:lpstr>Подвижная игра «Колечко-колечко»</vt:lpstr>
      <vt:lpstr>Подвижная игра «Я знаю пять имен»</vt:lpstr>
      <vt:lpstr>Подвижная игра «Король любит»</vt:lpstr>
      <vt:lpstr>Подвижная игра  «Путаница»</vt:lpstr>
      <vt:lpstr>Подвижная игра «Сороконожка»</vt:lpstr>
      <vt:lpstr>Подвижная игра «Охлопок»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Мама, папа поиграйте со мной!</dc:title>
  <dc:creator>Сергей</dc:creator>
  <cp:lastModifiedBy>Сергей</cp:lastModifiedBy>
  <cp:revision>8</cp:revision>
  <dcterms:created xsi:type="dcterms:W3CDTF">2020-04-17T05:21:48Z</dcterms:created>
  <dcterms:modified xsi:type="dcterms:W3CDTF">2020-04-27T11:29:41Z</dcterms:modified>
</cp:coreProperties>
</file>