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78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6178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58174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6991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34296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8574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2684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6728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2692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6982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78380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9491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699B-962F-4C03-91C3-C83A376F613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1FA9-57D4-47A7-81E7-5829B0103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6912768" cy="5547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>
              <a:lnSpc>
                <a:spcPct val="115000"/>
              </a:lnSpc>
              <a:spcBef>
                <a:spcPct val="20000"/>
              </a:spcBef>
            </a:pPr>
            <a:r>
              <a:rPr lang="ru-RU" sz="3200" dirty="0">
                <a:latin typeface="Times New Roman"/>
                <a:ea typeface="Times New Roman"/>
              </a:rPr>
              <a:t>Методическая неделя педагогического </a:t>
            </a:r>
            <a:r>
              <a:rPr lang="ru-RU" sz="3200" smtClean="0">
                <a:latin typeface="Times New Roman"/>
                <a:ea typeface="Times New Roman"/>
              </a:rPr>
              <a:t>мастерства </a:t>
            </a:r>
            <a:endParaRPr lang="ru-RU" sz="3200" smtClean="0">
              <a:latin typeface="Times New Roman"/>
              <a:ea typeface="Times New Roman"/>
            </a:endParaRPr>
          </a:p>
          <a:p>
            <a:pPr marL="342900" algn="ctr">
              <a:lnSpc>
                <a:spcPct val="115000"/>
              </a:lnSpc>
              <a:spcBef>
                <a:spcPct val="20000"/>
              </a:spcBef>
            </a:pPr>
            <a:r>
              <a:rPr lang="ru-RU" sz="3200" b="1" smtClean="0">
                <a:latin typeface="Times New Roman"/>
                <a:ea typeface="Times New Roman"/>
              </a:rPr>
              <a:t>«</a:t>
            </a:r>
            <a:r>
              <a:rPr lang="ru-RU" sz="3200" b="1" dirty="0">
                <a:latin typeface="Times New Roman"/>
                <a:ea typeface="Times New Roman"/>
              </a:rPr>
              <a:t>Вклад в развитие информационного контента ДОУ»</a:t>
            </a:r>
            <a:endParaRPr lang="ru-RU" sz="3200" b="1" dirty="0"/>
          </a:p>
          <a:p>
            <a:pPr marL="342900" algn="ctr">
              <a:lnSpc>
                <a:spcPct val="115000"/>
              </a:lnSpc>
              <a:spcBef>
                <a:spcPct val="20000"/>
              </a:spcBef>
            </a:pPr>
            <a:r>
              <a:rPr lang="ru-RU" sz="3200" dirty="0" smtClean="0">
                <a:latin typeface="Times New Roman"/>
                <a:ea typeface="Times New Roman"/>
              </a:rPr>
              <a:t> Конкурсные материалы  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педагогов группы № 4 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«Радуга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» МБДОУ детского сада №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75</a:t>
            </a:r>
          </a:p>
          <a:p>
            <a:pPr marL="342900" algn="ctr">
              <a:lnSpc>
                <a:spcPct val="115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Денисовой </a:t>
            </a:r>
            <a:r>
              <a:rPr lang="ru-RU" sz="32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С.В., </a:t>
            </a: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Ильичевой </a:t>
            </a:r>
            <a:r>
              <a:rPr lang="ru-RU" sz="32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С.Б</a:t>
            </a: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.,</a:t>
            </a:r>
            <a:endParaRPr lang="ru-RU" sz="3200" b="1" dirty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marL="342900" algn="ctr">
              <a:lnSpc>
                <a:spcPct val="115000"/>
              </a:lnSpc>
              <a:spcBef>
                <a:spcPct val="20000"/>
              </a:spcBef>
            </a:pPr>
            <a:r>
              <a:rPr lang="ru-RU" sz="3200" b="1" dirty="0" err="1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Кожаевой</a:t>
            </a: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Г.Н.</a:t>
            </a:r>
            <a:endParaRPr lang="ru-RU" sz="32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5207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83768" y="40466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Основными формами использования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ИКТ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38197"/>
            <a:ext cx="597666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оформление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групповой документации (списки детей, диагностика развития, планирование, мониторинг выполнения программ, составление отчетов).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29" y="3717032"/>
            <a:ext cx="3748518" cy="281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98" y="2708920"/>
            <a:ext cx="3748517" cy="281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55776" y="69269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подбор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познавательного и иллюстративного материала к занятиям, к совместной образовательной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оформление стендов,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группы.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57" y="2939297"/>
            <a:ext cx="1779740" cy="257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39" y="4509120"/>
            <a:ext cx="2680131" cy="2010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2680042" cy="201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87" y="1772981"/>
            <a:ext cx="2679822" cy="2009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87" y="4509187"/>
            <a:ext cx="2680041" cy="201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55776" y="40466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- создание презентаций в программе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Microsoft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Рower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Рoint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в различных образовательных </a:t>
            </a: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</a:rPr>
              <a:t>областях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«Социально-коммуникативное развитие»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«Речевое развитие»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«Познавательное развитие»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и др.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61979"/>
            <a:ext cx="2573421" cy="1930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76" y="1861979"/>
            <a:ext cx="2573420" cy="1930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2651665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76" y="4595192"/>
            <a:ext cx="2573420" cy="1930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95192"/>
            <a:ext cx="259217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11760" y="332656"/>
            <a:ext cx="648072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использование обучающих программ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 Выполняя задания, ребенок учится планировать, выстраивать логику элемента конкретных событий, представлений, у него развивается способность к прогнозированию результата действий. Он начинает думать прежде, чем делать. Это означает начало овладения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основами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теоретического мышления.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636912"/>
            <a:ext cx="4968552" cy="372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987824" y="188640"/>
            <a:ext cx="32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- участие в ведении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сайта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ДОУ.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764704"/>
            <a:ext cx="63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сети интернет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 педагогической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с целью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информационного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и научно-методического сопровождения образовательного процесса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1600" u="sng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3938" y="2132856"/>
            <a:ext cx="609698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подготовка аттестационных материалов в личном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кабинете.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34" y="2987462"/>
            <a:ext cx="4919393" cy="368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655272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 нашей группе созданы все условия для применения ИКТ в образовательном процессе. У нас функционирует компьютер в группе, в логопедическом кабинете оборудовано рабочее место ноутбуком. Педагоги группы прошли обучающие курсы  повышения квалификации по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использованию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ИКТ в работе с детьми. </a:t>
            </a:r>
          </a:p>
          <a:p>
            <a:pPr lvl="0" indent="228600" algn="just">
              <a:lnSpc>
                <a:spcPct val="115000"/>
              </a:lnSpc>
            </a:pPr>
            <a:endParaRPr lang="ru-RU" sz="1600" dirty="0">
              <a:solidFill>
                <a:srgbClr val="11111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56" y="3312150"/>
            <a:ext cx="4156165" cy="311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15" y="1984219"/>
            <a:ext cx="4204607" cy="288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33262" y="188640"/>
            <a:ext cx="64807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Имеющиеся материально-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технические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условия позволили нам являться базой для прохождения практики студентами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УлГПУ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обучающих семинаров для слушателей курсов факультета переподготовки ФГБОУ УИПКПРО,  стать победителями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«Лучшее коррекционное образовательное учреждение-2015», «100 лучших ДОУ России», научно-практической конференции «Использование ИКТ в образовательной работе с детьми дошкольного возраста».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74" y="3033734"/>
            <a:ext cx="2088232" cy="295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05" y="3458209"/>
            <a:ext cx="2088233" cy="2951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50" y="3501008"/>
            <a:ext cx="2088232" cy="2951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83768" y="332656"/>
            <a:ext cx="633670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15000"/>
              </a:lnSpc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 время проведения занятия 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используем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экран компьютера не более 7-10 минут. После окончания работы за компьютером для профилактики нарушений зрения и снятия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напряжения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с глаз выполняем несложную гимнастику для глаз.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932121" cy="2199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2945372" cy="2209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0790"/>
            <a:ext cx="2945373" cy="2209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11760" y="332656"/>
            <a:ext cx="648072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Использование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ИКТ в процессе взаимодействия педагогов с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родителями:</a:t>
            </a:r>
            <a:endParaRPr lang="ru-RU" sz="1600" dirty="0"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– это внедрение методов активизирующего общения, демонстрация успехов и достижений как лично ребёнка, так и дошкольной образовательной организации в целом.</a:t>
            </a:r>
            <a:endParaRPr lang="ru-RU" sz="1600" dirty="0"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Используемыми формами являются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dirty="0"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  сайт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ДОО</a:t>
            </a:r>
            <a:endParaRPr lang="ru-RU" sz="1600" dirty="0"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  страницы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педагогов на сайте ДОО;</a:t>
            </a:r>
            <a:endParaRPr lang="ru-RU" sz="1600" dirty="0"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презентация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организации работы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группы на родительских собраниях.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230773" cy="3173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11760" y="404664"/>
            <a:ext cx="6192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/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Таким образом, </a:t>
            </a: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использование</a:t>
            </a: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ИКТ в группе является обогащающим и преобразующим фактором. </a:t>
            </a:r>
            <a:r>
              <a:rPr lang="ru-RU" sz="28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Компьютерное </a:t>
            </a: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оборудование  </a:t>
            </a: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используется</a:t>
            </a:r>
            <a:r>
              <a:rPr lang="ru-RU" sz="2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в работе с детьми при безусловном соблюдении физиолого-гигиенических и психолого-педагогических норм и рекомендаций. В работе с педагогами способствует повышению компьютерной грамотности и самообразования, с родителями - доступным и оперативным средством общения.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83767" y="548680"/>
            <a:ext cx="636658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Информационно-коммуникационные технологии </a:t>
            </a:r>
            <a:r>
              <a:rPr lang="ru-RU" sz="3200" i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(ИКТ)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в настоящий момент являются неотъемлемой частью педагогической деятельности педагогов 4 группы. Сочетание ИКТ связано с двумя видами </a:t>
            </a: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технологий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 </a:t>
            </a: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информационными и коммуникационными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627784" y="116632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4696176" cy="3522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83768" y="476672"/>
            <a:ext cx="63367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Информационные технологии – комплекс методов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приёмов, способов и средств, обеспечивающих хранение, обработку, передачу и отображение </a:t>
            </a: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информации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 smtClean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Коммуникационные </a:t>
            </a:r>
            <a:r>
              <a:rPr lang="ru-RU" sz="3200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технологии – методы</a:t>
            </a:r>
            <a:r>
              <a:rPr lang="ru-RU" sz="32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способы и средства взаимодействия человека с внешней средой.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11760" y="332656"/>
            <a:ext cx="64087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в 4 группе – это комплекс учебно-методических материалов, технических и инструментальных средств вычислительной техники в учебном процессе, формы и методы их применения для совершенствования деятельности педагогов группы, а также для образования, развития, диагностики и коррекции детей.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267744" y="332656"/>
            <a:ext cx="648072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Одним из инновационных 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направлений, используемым в работе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группы являются компьютерные и мультимедийные 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технологии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3"/>
            <a:ext cx="499232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56" y="4509120"/>
            <a:ext cx="2527513" cy="1895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004048" y="836712"/>
            <a:ext cx="45719" cy="45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76672"/>
            <a:ext cx="5976664" cy="1274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Педагоги владеют следующими необходимыми  </a:t>
            </a:r>
            <a:r>
              <a:rPr lang="ru-RU" sz="2400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умениями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: - Владеют ИКТ-</a:t>
            </a:r>
            <a:r>
              <a:rPr lang="ru-RU" sz="2400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компетентностями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276871"/>
            <a:ext cx="914400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а) </a:t>
            </a:r>
            <a:r>
              <a:rPr lang="ru-RU" sz="2400" dirty="0" err="1" smtClean="0">
                <a:solidFill>
                  <a:srgbClr val="111111"/>
                </a:solidFill>
                <a:latin typeface="Times New Roman"/>
                <a:ea typeface="Times New Roman"/>
              </a:rPr>
              <a:t>общепользовательская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ИКТ-компетентность;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7013" y="2276872"/>
            <a:ext cx="914400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б) общепедагогическая ИКТ-компетентность;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44108" y="2276872"/>
            <a:ext cx="2988332" cy="41044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в) предметно-педагогическая ИКТ-компетентность (отражающая профессиональную ИКТ-компетентность соответствующей области человеческой </a:t>
            </a:r>
            <a:r>
              <a:rPr lang="ru-RU" sz="24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деятельности</a:t>
            </a: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).</a:t>
            </a:r>
            <a:endParaRPr lang="ru-RU" sz="2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948264" y="1751112"/>
            <a:ext cx="484632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21897" y="1751111"/>
            <a:ext cx="484632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770660" y="1751111"/>
            <a:ext cx="484632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41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74" y="0"/>
            <a:ext cx="91896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004048" y="836712"/>
            <a:ext cx="45719" cy="45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57041" y="1268760"/>
            <a:ext cx="6075399" cy="482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just">
              <a:lnSpc>
                <a:spcPct val="115000"/>
              </a:lnSpc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информационным средствам относят и используют: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9260" y="2325838"/>
            <a:ext cx="457200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интернет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57041" y="2285704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компьютер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2306251"/>
            <a:ext cx="360040" cy="41044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обучающие программы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163380" y="1751112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13946" y="1778629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555776" y="1751111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4987" y="2304389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видеокамера и фотоаппарат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9988" y="2324298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DVD и CD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76402" y="2312965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игровые приставки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3180" y="2325838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магнитофоны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2325838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МФУ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5403" y="2312966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планшеты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9422" y="2315353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24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мультимедиа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09063" y="2312963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/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интерактивные учебно-методические                                    комплексы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5" y="203874"/>
            <a:ext cx="6766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/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Педагоги </a:t>
            </a:r>
            <a:r>
              <a:rPr lang="ru-RU" sz="2000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знают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 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основы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работы с текстовыми редакторами, электронными таблицами, электронной почтой и браузерами, мультимедийным оборудованием.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106702" y="1759944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728945" y="1759944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457138" y="1765710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870360" y="1751112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034110" y="1778629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609361" y="1750215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741738" y="1778629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231262" y="1765710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061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004048" y="836712"/>
            <a:ext cx="45719" cy="45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76672"/>
            <a:ext cx="5976664" cy="1274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По 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направлениям использования информационно-коммуникационных технологий в системе деятельности ДОУ мы делим на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276872"/>
            <a:ext cx="1152128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использование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ИКТ при организации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dirty="0" err="1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воспитательно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-образовательного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процесса с детьми;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276872"/>
            <a:ext cx="1141051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использование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ИКТ в процессе взаимодействия педагогов с родителями;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4824" y="2258824"/>
            <a:ext cx="1296144" cy="41044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   использование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ИКТ в процессе и организации методической работы с педагогическими кадрами.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177647" y="1751112"/>
            <a:ext cx="484632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162225" y="1766667"/>
            <a:ext cx="484632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249564" y="1739148"/>
            <a:ext cx="484632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08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14" y="0"/>
            <a:ext cx="91896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004048" y="836712"/>
            <a:ext cx="45719" cy="45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89964" y="595535"/>
            <a:ext cx="5976664" cy="1154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Использование компьютерных технологий помогает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6942" y="2340235"/>
            <a:ext cx="50895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делать НОД более наглядными, интенсивными;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57041" y="2305570"/>
            <a:ext cx="53078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привлекать пассивных детей к активной 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2306251"/>
            <a:ext cx="504056" cy="41044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возможности 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работы с детьми, имеющими ограниченные возможности;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163380" y="1750214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555776" y="1751111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70805" y="2358712"/>
            <a:ext cx="43023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активизировать познавательный интерес;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2344026"/>
            <a:ext cx="614953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активизировать мыслительные процессы </a:t>
            </a:r>
            <a:r>
              <a:rPr lang="ru-RU" sz="1600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(анализ, синтез и др.)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12676" y="2325838"/>
            <a:ext cx="792996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indent="228600" algn="just"/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реализовать личностно-ориентированные, дифференцированные подходы в образовательной 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деятельности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5130" y="2344026"/>
            <a:ext cx="552291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indent="228600" algn="just">
              <a:lnSpc>
                <a:spcPct val="115000"/>
              </a:lnSpc>
            </a:pP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</a:rPr>
              <a:t>повышать интерес к изучаемому материалу;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53079" y="2324298"/>
            <a:ext cx="1248715" cy="4068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позволяет моделировать такие жизненные ситуации, которые нельзя увидеть в повседневной жизни или сложно показать на занятии </a:t>
            </a:r>
            <a:r>
              <a:rPr lang="ru-RU" sz="1600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(полёт ракеты, половодье, круговорот воды в природе….)</a:t>
            </a:r>
            <a:r>
              <a:rPr lang="ru-RU" sz="16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3227860" y="1750215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831915" y="1759944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388016" y="1765710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542294" y="1780491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230117" y="1765710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231262" y="1765710"/>
            <a:ext cx="242316" cy="52576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718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329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4</dc:creator>
  <cp:lastModifiedBy>группа 4</cp:lastModifiedBy>
  <cp:revision>63</cp:revision>
  <dcterms:created xsi:type="dcterms:W3CDTF">2018-03-01T06:20:10Z</dcterms:created>
  <dcterms:modified xsi:type="dcterms:W3CDTF">2018-05-30T14:02:00Z</dcterms:modified>
</cp:coreProperties>
</file>