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57" r:id="rId4"/>
    <p:sldId id="269" r:id="rId5"/>
    <p:sldId id="277" r:id="rId6"/>
    <p:sldId id="279" r:id="rId7"/>
    <p:sldId id="282" r:id="rId8"/>
    <p:sldId id="281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07" autoAdjust="0"/>
  </p:normalViewPr>
  <p:slideViewPr>
    <p:cSldViewPr>
      <p:cViewPr varScale="1">
        <p:scale>
          <a:sx n="106" d="100"/>
          <a:sy n="106" d="100"/>
        </p:scale>
        <p:origin x="17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3E11B-BA90-4FC4-A731-566911BFADC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A145E-6A07-4CEF-94F2-E4FA505953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42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A145E-6A07-4CEF-94F2-E4FA5059538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4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A145E-6A07-4CEF-94F2-E4FA5059538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5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A145E-6A07-4CEF-94F2-E4FA5059538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5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A145E-6A07-4CEF-94F2-E4FA5059538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69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2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7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3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0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97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34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1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24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2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14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63F10-5605-465A-B88C-3B69FF1206E0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0260D-CE9B-4E17-AC82-AD041C5506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28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4.png"/><Relationship Id="rId4" Type="http://schemas.openxmlformats.org/officeDocument/2006/relationships/image" Target="../media/image69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3.jpeg"/><Relationship Id="rId4" Type="http://schemas.openxmlformats.org/officeDocument/2006/relationships/image" Target="../media/image18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«Города-герои»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692697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48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Апатиты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551723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Авраменко Татьяна Петровна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Родионова Жанна Викторовна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библиотека\Downloads\Hero_of_the_Soviet_Union_med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9028"/>
            <a:ext cx="1329936" cy="26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2.freepng.ru/20180407/rtq/kisspng-jewish-autonomous-oblast-order-of-lenin-soviet-uni-lenin-5ac8a4d84f3412.1936325915230988403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70" y="1124744"/>
            <a:ext cx="2124714" cy="20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0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624" y="116632"/>
            <a:ext cx="433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Керчь </a:t>
            </a:r>
            <a:endParaRPr lang="ru-RU" dirty="0"/>
          </a:p>
        </p:txBody>
      </p:sp>
      <p:pic>
        <p:nvPicPr>
          <p:cNvPr id="12" name="Picture 10" descr="https://ordenrf.ru/upload/novosty-info/kerch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11076" r="7265" b="8617"/>
          <a:stretch/>
        </p:blipFill>
        <p:spPr bwMode="auto">
          <a:xfrm>
            <a:off x="307975" y="692696"/>
            <a:ext cx="3312368" cy="228711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5" y="3140968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пограничникам</a:t>
            </a:r>
          </a:p>
        </p:txBody>
      </p:sp>
      <p:pic>
        <p:nvPicPr>
          <p:cNvPr id="14" name="Picture 12" descr="https://ordenrf.ru/upload/novosty-info/kerch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31" y="856341"/>
            <a:ext cx="2143583" cy="285811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940152" y="7938"/>
            <a:ext cx="269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Славы на горе Митридат</a:t>
            </a:r>
          </a:p>
        </p:txBody>
      </p:sp>
      <p:pic>
        <p:nvPicPr>
          <p:cNvPr id="16" name="Picture 14" descr="https://ordenrf.ru/upload/novosty-info/kerch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533034"/>
            <a:ext cx="3224807" cy="238232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7976" y="3078179"/>
            <a:ext cx="3831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музеем обороны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Аджимушкайских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каменоломен</a:t>
            </a:r>
          </a:p>
        </p:txBody>
      </p:sp>
      <p:pic>
        <p:nvPicPr>
          <p:cNvPr id="19" name="Picture 16" descr="http://www.playcast.ru/uploads/2016/04/10/1821618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9" t="9450" r="13482"/>
          <a:stretch/>
        </p:blipFill>
        <p:spPr bwMode="auto">
          <a:xfrm>
            <a:off x="6144370" y="4325429"/>
            <a:ext cx="2285852" cy="21473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33134" y="3244334"/>
            <a:ext cx="4507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Морским пехотинцам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8" descr="https://cepia.ru/images/u/pages/2049/gorod-geroj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4"/>
          <a:stretch/>
        </p:blipFill>
        <p:spPr bwMode="auto">
          <a:xfrm>
            <a:off x="3760516" y="4445826"/>
            <a:ext cx="1969356" cy="14448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ttps://i7.photo.2gis.com/images/geo/167/23503160586796907_7d0a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7273" r="7249" b="10185"/>
          <a:stretch/>
        </p:blipFill>
        <p:spPr bwMode="auto">
          <a:xfrm>
            <a:off x="4044968" y="1730546"/>
            <a:ext cx="1684904" cy="132761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58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7" y="111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2" descr="https://ordenrf.ru/upload/novosty-info/minsk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t="13515" r="11297" b="5406"/>
          <a:stretch/>
        </p:blipFill>
        <p:spPr bwMode="auto">
          <a:xfrm>
            <a:off x="249428" y="593130"/>
            <a:ext cx="3087662" cy="240597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4614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24433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на вершине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Славы.</a:t>
            </a:r>
          </a:p>
        </p:txBody>
      </p:sp>
      <p:pic>
        <p:nvPicPr>
          <p:cNvPr id="7" name="Picture 24" descr="https://ordenrf.ru/upload/novosty-info/minsk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7" y="3954455"/>
            <a:ext cx="2864720" cy="232042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08313" y="3210072"/>
            <a:ext cx="35283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Марат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6" descr="Маршал Жуков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9525"/>
            <a:ext cx="2112701" cy="291946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04247" y="3244334"/>
            <a:ext cx="196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Маршал Жуков</a:t>
            </a:r>
          </a:p>
        </p:txBody>
      </p:sp>
      <p:pic>
        <p:nvPicPr>
          <p:cNvPr id="12" name="Picture 28" descr="https://ordenrf.ru/upload/novosty-info/minsk-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80" y="593130"/>
            <a:ext cx="2945259" cy="240597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02179" y="3244334"/>
            <a:ext cx="3196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«Яма» жертвам Холокоста</a:t>
            </a:r>
          </a:p>
        </p:txBody>
      </p:sp>
      <p:pic>
        <p:nvPicPr>
          <p:cNvPr id="14" name="Picture 30" descr="https://ordenrf.ru/upload/novosty-info/minsk-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56" y="4055381"/>
            <a:ext cx="2986972" cy="224127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25095" y="3244334"/>
            <a:ext cx="3122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Сталина»</a:t>
            </a:r>
          </a:p>
        </p:txBody>
      </p:sp>
      <p:pic>
        <p:nvPicPr>
          <p:cNvPr id="16" name="Picture 32" descr="https://ordenrf.ru/upload/novosty-info/minsk-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04" y="4055380"/>
            <a:ext cx="2362217" cy="221949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627784" y="3105835"/>
            <a:ext cx="65162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  </a:t>
            </a:r>
          </a:p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подпольщику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Владимиру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Омельянюк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4" descr="https://ds04.infourok.ru/uploads/ex/055d/000bffc4-db7b3400/3/img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5" t="12600" r="36213" b="38051"/>
          <a:stretch/>
        </p:blipFill>
        <p:spPr bwMode="auto">
          <a:xfrm>
            <a:off x="307975" y="654489"/>
            <a:ext cx="1126083" cy="151216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" y="7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4916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Одесса</a:t>
            </a:r>
            <a:endParaRPr lang="ru-RU" dirty="0"/>
          </a:p>
        </p:txBody>
      </p:sp>
      <p:pic>
        <p:nvPicPr>
          <p:cNvPr id="5" name="Picture 36" descr="https://ordenrf.ru/upload/novosty-info/odessa-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5" r="2712"/>
          <a:stretch/>
        </p:blipFill>
        <p:spPr bwMode="auto">
          <a:xfrm flipH="1">
            <a:off x="307974" y="635785"/>
            <a:ext cx="2103785" cy="266858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974" y="3105835"/>
            <a:ext cx="6550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Неизвестному матросу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Аллее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Славы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8" descr="https://ordenrf.ru/upload/novosty-info/odessa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40" y="4583163"/>
            <a:ext cx="2161456" cy="16210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5" y="3244334"/>
            <a:ext cx="2664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Пушка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БП-180</a:t>
            </a:r>
          </a:p>
        </p:txBody>
      </p:sp>
      <p:pic>
        <p:nvPicPr>
          <p:cNvPr id="9" name="Picture 40" descr="https://ordenrf.ru/upload/novosty-info/odessa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378" b="19210"/>
          <a:stretch/>
        </p:blipFill>
        <p:spPr bwMode="auto">
          <a:xfrm>
            <a:off x="2969567" y="666354"/>
            <a:ext cx="2808312" cy="165618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79775" y="2502928"/>
            <a:ext cx="2428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Стела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«Катюша»</a:t>
            </a:r>
          </a:p>
        </p:txBody>
      </p:sp>
      <p:pic>
        <p:nvPicPr>
          <p:cNvPr id="11" name="Picture 42" descr="http://rossiyanavsegda.ru/uploads/news_ico_small/2014/08/18/c172d9a064fc6e5fa55facc2e3592ec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23" y="3247829"/>
            <a:ext cx="3312368" cy="248427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90413" y="3244334"/>
            <a:ext cx="36675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Памятник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мстители»</a:t>
            </a:r>
            <a:endParaRPr lang="ru-RU" dirty="0"/>
          </a:p>
        </p:txBody>
      </p:sp>
      <p:pic>
        <p:nvPicPr>
          <p:cNvPr id="14" name="Picture 44" descr="https://ordenrf.ru/upload/nagrady/medal-za-oboronu-odess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23" y="323792"/>
            <a:ext cx="1981218" cy="360926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910034" y="3244334"/>
            <a:ext cx="19930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оборону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Одессы»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6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12738"/>
            <a:ext cx="4846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Севастополь</a:t>
            </a:r>
            <a:endParaRPr lang="ru-RU" dirty="0"/>
          </a:p>
        </p:txBody>
      </p:sp>
      <p:pic>
        <p:nvPicPr>
          <p:cNvPr id="5" name="Picture 46" descr="https://ordenrf.ru/upload/novosty-info/sevastopol-memori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3"/>
            <a:ext cx="3312368" cy="235178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105835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героев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Севастополя 1941 - 1942 гг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8" descr="https://ordenrf.ru/upload/novosty-info/sevastopol-matros-solda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0" t="3426" r="20621" b="10666"/>
          <a:stretch/>
        </p:blipFill>
        <p:spPr bwMode="auto">
          <a:xfrm>
            <a:off x="4097898" y="181217"/>
            <a:ext cx="1855245" cy="24608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63728" y="2754443"/>
            <a:ext cx="2523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«Матрос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0" descr="https://ordenrf.ru/upload/novosty-info/sevastopo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0" r="12839" b="18340"/>
          <a:stretch/>
        </p:blipFill>
        <p:spPr bwMode="auto">
          <a:xfrm>
            <a:off x="6502326" y="1434423"/>
            <a:ext cx="2146569" cy="319816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87312" y="3105835"/>
            <a:ext cx="26771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Памятник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затопленным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кораблям - символ города.</a:t>
            </a:r>
          </a:p>
        </p:txBody>
      </p:sp>
      <p:pic>
        <p:nvPicPr>
          <p:cNvPr id="11" name="Picture 52" descr="Города-героя Севастополь.Подводникам-черноморцам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38" y="3513417"/>
            <a:ext cx="1835927" cy="246323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75856" y="3244334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Памятник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Подводникам-черноморцам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ordenrf.ru/upload/nagrady/medal-za-oboronu-sevastopoly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72" y="4083218"/>
            <a:ext cx="1400659" cy="255163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4" y="7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5154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  <a:endParaRPr lang="ru-RU" dirty="0"/>
          </a:p>
        </p:txBody>
      </p:sp>
      <p:pic>
        <p:nvPicPr>
          <p:cNvPr id="6" name="Picture 54" descr="https://ordenrf.ru/upload/novosty-info/novorossiysk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16737"/>
            <a:ext cx="3814534" cy="241587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105835"/>
            <a:ext cx="3102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«Рубеж обороны».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6" descr="https://ordenrf.ru/upload/novosty-info/novorossiysk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93" y="1114489"/>
            <a:ext cx="2062683" cy="311937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41562" y="485964"/>
            <a:ext cx="2890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неизвестному матросу</a:t>
            </a:r>
          </a:p>
        </p:txBody>
      </p:sp>
      <p:pic>
        <p:nvPicPr>
          <p:cNvPr id="10" name="Picture 58" descr="https://sdelanounas.ru/i/d/3/d3d3LnBpY3NoYXJlLnJ1L3VwbG9hZHMvMTMwMzEwL0k2NzZ1OTQxNDUuanBnP19faWQ9MzAxNDk=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80478"/>
            <a:ext cx="2717561" cy="204026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84" y="973346"/>
            <a:ext cx="1524908" cy="151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Самолет ИЛ-2, Новороссийск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r="1460" b="20372"/>
          <a:stretch/>
        </p:blipFill>
        <p:spPr bwMode="auto">
          <a:xfrm>
            <a:off x="3524755" y="3049476"/>
            <a:ext cx="2376263" cy="115212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5551" y="2636912"/>
            <a:ext cx="1703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ИЛ-2</a:t>
            </a:r>
          </a:p>
        </p:txBody>
      </p:sp>
      <p:pic>
        <p:nvPicPr>
          <p:cNvPr id="15" name="Picture 6" descr="Мемориал Разрушенный Дворец Культуры цементников, Новороссийск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r="10857" b="32320"/>
          <a:stretch/>
        </p:blipFill>
        <p:spPr bwMode="auto">
          <a:xfrm>
            <a:off x="3339165" y="4362037"/>
            <a:ext cx="2634327" cy="145870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79138" y="2780928"/>
            <a:ext cx="28050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b="1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b="1" dirty="0" smtClean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b="1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b="1" dirty="0" smtClean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«Разрушенный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Культуры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цементников»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 descr="https://4.downloader.disk.yandex.ru/preview/1c588c685a81fe9dc8e2ce0fcbd66664ae515041650892a313478eb96ece8237/5e2f84a1/2mkqbIvRoM6Y79-2-DPuF-tZEc-bvgODIGv8Xz1os6x31zIFLCWSBHxwB85EaRZEq_J6bpmRyOJonT3VoXnDag%3D%3D?uid=0&amp;filename=DSC01241.jpg&amp;disposition=inline&amp;hash=&amp;limit=0&amp;content_type=image%2Fjpeg&amp;owner_uid=0&amp;tknv=v2&amp;size=1280x76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66" y="4650741"/>
            <a:ext cx="2304256" cy="17281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1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7" y="116632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Тула</a:t>
            </a:r>
            <a:endParaRPr lang="ru-RU" dirty="0"/>
          </a:p>
        </p:txBody>
      </p:sp>
      <p:pic>
        <p:nvPicPr>
          <p:cNvPr id="5" name="Picture 2" descr="https://pbs.twimg.com/media/CEgDpQxWoAA6jCD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3" y="491239"/>
            <a:ext cx="2236001" cy="308177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ordenrf.ru/upload/novosty-info/tula-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25532"/>
          <a:stretch/>
        </p:blipFill>
        <p:spPr bwMode="auto">
          <a:xfrm>
            <a:off x="2987824" y="485964"/>
            <a:ext cx="2624964" cy="308705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97" y="3105835"/>
            <a:ext cx="5577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погибшим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годы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 – 1945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ordenrf.ru/upload/novosty-info/tula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5834"/>
            <a:ext cx="2590838" cy="197273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40152" y="2204864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воинам-освободителям БМ-13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«Катюша»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https://ordenrf.ru/upload/novosty-info/tula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94956"/>
            <a:ext cx="2518830" cy="188912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00192" y="3105835"/>
            <a:ext cx="25879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воинам-зенитчикам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732-го полка</a:t>
            </a:r>
          </a:p>
        </p:txBody>
      </p:sp>
      <p:pic>
        <p:nvPicPr>
          <p:cNvPr id="14" name="Picture 8" descr="тула памятник самолет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06164"/>
            <a:ext cx="2241715" cy="149447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7542" y="3105835"/>
            <a:ext cx="27049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«Защитникам неба Отечества»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https://wiki-tula.ru/files/727/p728d860i570.167772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7580" r="2703" b="21059"/>
          <a:stretch/>
        </p:blipFill>
        <p:spPr bwMode="auto">
          <a:xfrm>
            <a:off x="2909730" y="4306164"/>
            <a:ext cx="2918752" cy="154782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72537" y="3105835"/>
            <a:ext cx="3246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 Бессмертия»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7" descr="C:\Users\библиотека\Downloads\Hero_of_the_Soviet_Union_meda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016" y="165920"/>
            <a:ext cx="1329936" cy="26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56" y="3385816"/>
            <a:ext cx="1161358" cy="116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4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7" y="116632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</a:t>
            </a:r>
            <a:endParaRPr lang="ru-RU" dirty="0"/>
          </a:p>
        </p:txBody>
      </p:sp>
      <p:pic>
        <p:nvPicPr>
          <p:cNvPr id="5" name="Picture 12" descr="https://www.murman.ru/news/files/2018/20180830_190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0049"/>
            <a:ext cx="2744887" cy="189247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975" y="2726605"/>
            <a:ext cx="2679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Защитникам Советского Заполярья в годы Великой Отечественной войны</a:t>
            </a:r>
          </a:p>
        </p:txBody>
      </p:sp>
      <p:pic>
        <p:nvPicPr>
          <p:cNvPr id="8" name="Picture 14" descr="https://ordenrf.ru/upload/novosty-info/murmansk-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r="2982" b="26846"/>
          <a:stretch/>
        </p:blipFill>
        <p:spPr bwMode="auto">
          <a:xfrm>
            <a:off x="323984" y="3939808"/>
            <a:ext cx="2159784" cy="20658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3" y="3244334"/>
            <a:ext cx="574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Памятник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Бредову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А.Ф.</a:t>
            </a:r>
          </a:p>
        </p:txBody>
      </p:sp>
      <p:pic>
        <p:nvPicPr>
          <p:cNvPr id="10" name="Picture 16" descr="https://ordenrf.ru/upload/novosty-info/murmansk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t="3024" r="19361" b="1512"/>
          <a:stretch/>
        </p:blipFill>
        <p:spPr bwMode="auto">
          <a:xfrm>
            <a:off x="6444208" y="401517"/>
            <a:ext cx="2376264" cy="217440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44208" y="2575920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Обелиск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строителям</a:t>
            </a:r>
            <a:r>
              <a:rPr lang="ru-RU" dirty="0">
                <a:solidFill>
                  <a:srgbClr val="444444"/>
                </a:solidFill>
                <a:latin typeface="Helvetica Neue"/>
              </a:rPr>
              <a:t>.</a:t>
            </a:r>
            <a:endParaRPr lang="ru-RU" dirty="0"/>
          </a:p>
        </p:txBody>
      </p:sp>
      <p:pic>
        <p:nvPicPr>
          <p:cNvPr id="14" name="Picture 18" descr="https://1.bp.blogspot.com/-XVhy_uqKu3s/V71_yGa6YaI/AAAAAAAARz4/IblL94HAkdI__0RHqP0CNOv_cGm7gVdKgCLcB/s640/%25D0%25B1%25D0%25B0%25D1%2582%25D0%25B0%25D1%2580%25D0%25B5%25D1%258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3572" r="16680" b="3572"/>
          <a:stretch/>
        </p:blipFill>
        <p:spPr bwMode="auto">
          <a:xfrm flipH="1">
            <a:off x="3620400" y="413216"/>
            <a:ext cx="2316465" cy="215100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Arial" panose="020B0604020202020204" pitchFamily="34" charset="0"/>
              </a:rPr>
              <a:t>Памятник Шестой героической комсомольской батарее</a:t>
            </a:r>
            <a:endParaRPr lang="ru-RU" b="1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16286" y="2702719"/>
            <a:ext cx="3118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Шестой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героической  комсомольской батарее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Picture 20" descr="https://3.bp.blogspot.com/-Jr-7tamLqcY/WASIH2SUfYI/AAAAAAAASIw/TVDVuc-XzYs00yl2w0IWY3IHex_KEHv6QCLcB/s640/%25D0%25A2%25D1%2580%25D1%2583%25D0%25B6%25D0%25B5%25D0%25BD%25D0%25B8%25D0%25BA%25D0%25B0%25D0%25B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22148" r="13761"/>
          <a:stretch/>
        </p:blipFill>
        <p:spPr bwMode="auto">
          <a:xfrm>
            <a:off x="6346981" y="3474560"/>
            <a:ext cx="2664296" cy="15186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234288" y="3105835"/>
            <a:ext cx="28083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Труженикам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оенного Мурманска</a:t>
            </a:r>
            <a:endParaRPr lang="ru-RU" dirty="0"/>
          </a:p>
        </p:txBody>
      </p:sp>
      <p:pic>
        <p:nvPicPr>
          <p:cNvPr id="18" name="Picture 22" descr="https://3.bp.blogspot.com/-iTIWv1x9xuQ/V3Qqxs_y9zI/AAAAAAAARhM/yYd3k32zrLIR7W7IUOMtUAPGHDQMSGc9wCLcB/s640/Pzj2WBszeW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2841" r="20857" b="13556"/>
          <a:stretch/>
        </p:blipFill>
        <p:spPr bwMode="auto">
          <a:xfrm>
            <a:off x="4530340" y="3724241"/>
            <a:ext cx="1647601" cy="158035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02904" y="3764548"/>
            <a:ext cx="2113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антигитлеровской коалиции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4" descr="https://ordenrf.ru/upload/novosty-info/murmansk-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3025" r="22386" b="-1"/>
          <a:stretch/>
        </p:blipFill>
        <p:spPr bwMode="auto">
          <a:xfrm>
            <a:off x="2728972" y="3976605"/>
            <a:ext cx="1584176" cy="19922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286000" y="3105835"/>
            <a:ext cx="21879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Советским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воинам, погибшим в боях за Родину.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65" y="5673816"/>
            <a:ext cx="995543" cy="99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8" y="7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7" y="116632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</a:t>
            </a: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7" y="4553226"/>
            <a:ext cx="1416880" cy="141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https://ordenrf.ru/upload/novosty-info/smolensk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75" y="834971"/>
            <a:ext cx="2989618" cy="223224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6176" y="188640"/>
            <a:ext cx="2641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Памятник-надгробие "Скорбящая Мать"</a:t>
            </a:r>
          </a:p>
        </p:txBody>
      </p:sp>
      <p:pic>
        <p:nvPicPr>
          <p:cNvPr id="8" name="Picture 28" descr="https://ordenrf.ru/upload/novosty-info/smolensk-g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/>
          <a:stretch/>
        </p:blipFill>
        <p:spPr bwMode="auto">
          <a:xfrm>
            <a:off x="3548870" y="329314"/>
            <a:ext cx="2016224" cy="168630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9872" y="2199713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воинам, защитникам и освободителям Смоленска</a:t>
            </a:r>
          </a:p>
        </p:txBody>
      </p:sp>
      <p:pic>
        <p:nvPicPr>
          <p:cNvPr id="10" name="Picture 30" descr="https://ordenrf.ru/upload/novosty-info/smolensk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9" y="572610"/>
            <a:ext cx="2943580" cy="220768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2967335"/>
            <a:ext cx="30245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М. Егорову, водрузившему вместе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сержантом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Кантария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Знамя Победы на крыше рейхстага.</a:t>
            </a:r>
          </a:p>
        </p:txBody>
      </p:sp>
      <p:pic>
        <p:nvPicPr>
          <p:cNvPr id="12" name="Picture 32" descr="https://ordenrf.ru/upload/novosty-info/smolensk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39" y="3397861"/>
            <a:ext cx="3003514" cy="212147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51276" y="3244334"/>
            <a:ext cx="221932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Бессмертия</a:t>
            </a:r>
          </a:p>
        </p:txBody>
      </p:sp>
      <p:pic>
        <p:nvPicPr>
          <p:cNvPr id="14" name="Picture 34" descr="Смоленск город герой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" b="13717"/>
          <a:stretch/>
        </p:blipFill>
        <p:spPr bwMode="auto">
          <a:xfrm>
            <a:off x="6156176" y="3397861"/>
            <a:ext cx="2876361" cy="212147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069156" y="3105834"/>
            <a:ext cx="29023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Великой Отечественной войны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3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9"/>
            <a:ext cx="9144000" cy="688397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nyankin.ru/wp-content/uploads/2018/08/123-1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0"/>
            <a:ext cx="9144000" cy="68546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.yapx.ru/F6nuH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53" y="5453980"/>
            <a:ext cx="2294924" cy="14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58.radikal.ru/i159/1307/43/24c478e1db7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77730"/>
            <a:ext cx="40576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beesona.ru/upload/699/58bc45b563ca17e8620b4003f85aca16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04192"/>
            <a:ext cx="5715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53" y="1560251"/>
            <a:ext cx="477441" cy="47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67" y="3147050"/>
            <a:ext cx="358307" cy="3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96" y="2211528"/>
            <a:ext cx="352731" cy="35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93" y="2175658"/>
            <a:ext cx="393575" cy="3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067" y="2975343"/>
            <a:ext cx="381363" cy="3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74" y="3085939"/>
            <a:ext cx="325822" cy="3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53" y="2585105"/>
            <a:ext cx="158128" cy="41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15" y="2211529"/>
            <a:ext cx="335803" cy="3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13" y="2580518"/>
            <a:ext cx="402318" cy="4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76" y="2535766"/>
            <a:ext cx="344890" cy="3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1" y="3235804"/>
            <a:ext cx="313614" cy="31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57" y="2687944"/>
            <a:ext cx="402049" cy="33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il2org.ru/forum/download/file.php?id=1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51" y="2175658"/>
            <a:ext cx="380968" cy="3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4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библиотека\Pictures\img8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r="5868" b="14163"/>
          <a:stretch/>
        </p:blipFill>
        <p:spPr bwMode="auto">
          <a:xfrm>
            <a:off x="107504" y="404664"/>
            <a:ext cx="4861048" cy="596334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836712"/>
            <a:ext cx="37089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Брест (крепость) – 1965г.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 (Сталинград) – 1945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Керчь – 1973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Киев – 1965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 (Санкт-Петербург) – 1945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Минск – 1974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1965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 – 1985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 – 1973 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Одесса – 1945 г.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Севастополь – 1945 г.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 – 1985 г.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Тула – 1976 г.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Города-герои 1945 г. получили звание официально в 1965 г.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8" y="580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in-brest.by/wp-content/uploads/2018/08/IMG_20180903_160348_HDR-m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8" y="1177863"/>
            <a:ext cx="3679968" cy="275997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6633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«Брестская крепость – герой»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www.solomonmedia.kz/wp-content/uploads/photo-gallery/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05" y="1177864"/>
            <a:ext cx="4215215" cy="322108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0904" y="1268760"/>
            <a:ext cx="3429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Монумент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«Мужество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6" descr="http://russlovo.today/files/project_4311/img/07.17.Kalendar/calend-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8" y="4220363"/>
            <a:ext cx="3790728" cy="247391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244333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Монумент «Жажда»</a:t>
            </a:r>
            <a:endParaRPr lang="ru-RU" dirty="0"/>
          </a:p>
        </p:txBody>
      </p:sp>
      <p:pic>
        <p:nvPicPr>
          <p:cNvPr id="13" name="Picture 2" descr="C:\Users\библиотека\Pictures\1727063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4115" r="6537" b="2427"/>
          <a:stretch/>
        </p:blipFill>
        <p:spPr bwMode="auto">
          <a:xfrm>
            <a:off x="4670904" y="4408043"/>
            <a:ext cx="1710143" cy="196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библиотека\Downloads\Hero_of_the_Soviet_Union_med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497" y="4155283"/>
            <a:ext cx="1329936" cy="26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60623" y="3244334"/>
            <a:ext cx="526280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орден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3105835"/>
            <a:ext cx="21602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«Золотая звезда»</a:t>
            </a:r>
          </a:p>
        </p:txBody>
      </p:sp>
      <p:pic>
        <p:nvPicPr>
          <p:cNvPr id="17" name="Picture 8" descr="https://ordenrf.ru/upload/novosty-info/brest-1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4" t="2836" r="33851" b="2133"/>
          <a:stretch/>
        </p:blipFill>
        <p:spPr bwMode="auto">
          <a:xfrm>
            <a:off x="4037345" y="1934817"/>
            <a:ext cx="504056" cy="482453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60622" y="1484784"/>
            <a:ext cx="1358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«Штык»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https://ordenrf.ru/upload/novosty-info/moskva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2598"/>
            <a:ext cx="4320480" cy="28785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6633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Победы на Поклонной горе         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https://ordenrf.ru/upload/novosty-info/moskva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0227"/>
            <a:ext cx="3583273" cy="238735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924945"/>
            <a:ext cx="9036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r>
              <a:rPr lang="ru-RU" dirty="0"/>
              <a:t> 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r>
              <a:rPr lang="ru-RU" dirty="0">
                <a:solidFill>
                  <a:srgbClr val="444444"/>
                </a:solidFill>
                <a:latin typeface="Helvetica Neue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Helvetica Neue"/>
              </a:rPr>
              <a:t>   </a:t>
            </a:r>
          </a:p>
          <a:p>
            <a:r>
              <a:rPr lang="ru-RU" b="1" dirty="0">
                <a:solidFill>
                  <a:srgbClr val="444444"/>
                </a:solidFill>
                <a:latin typeface="Helvetica Neue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444444"/>
                </a:solidFill>
                <a:latin typeface="Helvetica Neue"/>
                <a:cs typeface="Times New Roman" panose="02020603050405020304" pitchFamily="18" charset="0"/>
              </a:rPr>
              <a:t>  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«Могила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               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Георгий Победоносец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Жуков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Город герой Москва. Святой Георгий Победоносец. Скульптура у основания монумента Победы.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25" y="3637337"/>
            <a:ext cx="2088296" cy="254772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ordenrf.ru/upload/novosty-info/moskva-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0" t="-400" r="17786" b="-1"/>
          <a:stretch/>
        </p:blipFill>
        <p:spPr bwMode="auto">
          <a:xfrm>
            <a:off x="6660231" y="3637338"/>
            <a:ext cx="2067223" cy="252024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ordenrf.ru/upload/novosty-info/moskva-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7" r="1341" b="24973"/>
          <a:stretch/>
        </p:blipFill>
        <p:spPr bwMode="auto">
          <a:xfrm>
            <a:off x="5148064" y="642184"/>
            <a:ext cx="3682596" cy="185071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2120" y="2649115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«Ежи»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 descr="C:\Users\библиотека\Downloads\Hero_of_the_Soviet_Union_meda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02" y="742743"/>
            <a:ext cx="619104" cy="12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0407/rtq/kisspng-jewish-autonomous-oblast-order-of-lenin-soviet-uni-lenin-5ac8a4d84f3412.19363259152309884032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548987"/>
            <a:ext cx="1027750" cy="10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8" descr="https://ds05.infourok.ru/uploads/ex/06de/00055e0d-83af5aa4/1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28699"/>
            <a:ext cx="7200800" cy="540060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032" y="116632"/>
            <a:ext cx="4944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10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ordenrf.ru/upload/novosty-info/leningrad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0" y="918806"/>
            <a:ext cx="3758885" cy="281916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3758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героическим защитникам Ленинграда</a:t>
            </a:r>
            <a:endParaRPr lang="ru-RU" dirty="0"/>
          </a:p>
        </p:txBody>
      </p:sp>
      <p:pic>
        <p:nvPicPr>
          <p:cNvPr id="5" name="Picture 4" descr="https://ordenrf.ru/upload/novosty-info/leningrad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968525"/>
            <a:ext cx="3758885" cy="281916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5" y="260648"/>
            <a:ext cx="3938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Скульптурная композиция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«Блокада»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s://ordenrf.ru/upload/novosty-info/leningrad-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35838"/>
            <a:ext cx="1691682" cy="225557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3981805"/>
            <a:ext cx="3456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«Мать-Родина»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Пискарёвском кладбище.</a:t>
            </a:r>
          </a:p>
        </p:txBody>
      </p:sp>
      <p:pic>
        <p:nvPicPr>
          <p:cNvPr id="9" name="Picture 8" descr="https://ordenrf.ru/upload/novosty-info/leningrad-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20818" r="462" b="19465"/>
          <a:stretch/>
        </p:blipFill>
        <p:spPr bwMode="auto">
          <a:xfrm>
            <a:off x="4716015" y="4099529"/>
            <a:ext cx="3787314" cy="172819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23926" y="2828836"/>
            <a:ext cx="46805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44444"/>
                </a:solidFill>
                <a:latin typeface="Helvetica Neue"/>
              </a:rPr>
              <a:t>«</a:t>
            </a: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pPr algn="ctr"/>
            <a:r>
              <a:rPr lang="ru-RU" dirty="0">
                <a:solidFill>
                  <a:srgbClr val="444444"/>
                </a:solidFill>
                <a:latin typeface="Helvetica Neue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Helvetica Neue"/>
              </a:rPr>
              <a:t>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«Зелёный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Славы»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Мемориал «Разорванное кольцо».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8" y="4094335"/>
            <a:ext cx="1730495" cy="173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8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Мамаев курган  Сталинград  (Волгоград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10" descr="https://ordenrf.ru/upload/novosty-info/volgograd-skorb-mate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2110"/>
            <a:ext cx="3024336" cy="226825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0466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 «Скорбь матери»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https://ordenrf.ru/upload/novosty-info/volgograd-ploshchad-stoyat-nasme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24" y="1143328"/>
            <a:ext cx="3035556" cy="227666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80" y="62998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Площадь «Стоять насмерть»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4" descr="https://ordenrf.ru/upload/novosty-info/volgograd-rodina-mat-zove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16" y="811405"/>
            <a:ext cx="2179439" cy="290591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16262" y="3244334"/>
            <a:ext cx="3123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Монумент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«Родина-мать зовет»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6" descr="https://ordenrf.ru/upload/novosty-info/volgograd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82339"/>
            <a:ext cx="3056351" cy="229226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3105835"/>
            <a:ext cx="305635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pPr algn="ctr"/>
            <a:endParaRPr lang="ru-RU" dirty="0">
              <a:solidFill>
                <a:srgbClr val="444444"/>
              </a:solidFill>
              <a:latin typeface="Helvetica Neue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«Стены руины»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8" descr="https://ordenrf.ru/upload/novosty-info/volgograd-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13" y="3688471"/>
            <a:ext cx="3039997" cy="227999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16016" y="5301208"/>
            <a:ext cx="4098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r>
              <a:rPr lang="ru-RU" dirty="0">
                <a:solidFill>
                  <a:srgbClr val="444444"/>
                </a:solidFill>
                <a:latin typeface="Helvetica Neue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Helvetica Neue"/>
              </a:rPr>
              <a:t>          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Воинской славы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20" descr="https://ordenrf.ru/upload/novosty-info/volgograd-1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7" r="19458" b="20324"/>
          <a:stretch/>
        </p:blipFill>
        <p:spPr bwMode="auto">
          <a:xfrm>
            <a:off x="3666604" y="4501969"/>
            <a:ext cx="1728193" cy="165618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535852" y="3120224"/>
            <a:ext cx="2217851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endParaRPr lang="ru-RU" dirty="0">
              <a:solidFill>
                <a:srgbClr val="444444"/>
              </a:solidFill>
              <a:latin typeface="Helvetica Neue"/>
            </a:endParaRPr>
          </a:p>
          <a:p>
            <a:endParaRPr lang="ru-RU" dirty="0" smtClean="0">
              <a:solidFill>
                <a:srgbClr val="444444"/>
              </a:solidFill>
              <a:latin typeface="Helvetica Neue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Памятник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Паникахе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Город герой Ленинград. мемор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s://ordenrf.ru/upload/novosty-info/kiev-obeli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4" y="769564"/>
            <a:ext cx="2428054" cy="303274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244334"/>
            <a:ext cx="2592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- Герой</a:t>
            </a:r>
          </a:p>
        </p:txBody>
      </p:sp>
      <p:pic>
        <p:nvPicPr>
          <p:cNvPr id="18" name="Picture 4" descr="https://ordenrf.ru/upload/novosty-info/kiev-dnep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92" y="769564"/>
            <a:ext cx="3528392" cy="303274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3244334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«Форсирование Днепра»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https://ordenrf.ru/upload/novosty-info/kiev-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770" y="779084"/>
            <a:ext cx="2232248" cy="308196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07296" y="3105835"/>
            <a:ext cx="2556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Вечной Славы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могиле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Неизвестного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3" y="188640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Киев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967335"/>
            <a:ext cx="77768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«Национальный музей истории Великой  Отечественной войны 1941-1945 годов»</a:t>
            </a:r>
          </a:p>
        </p:txBody>
      </p:sp>
    </p:spTree>
    <p:extLst>
      <p:ext uri="{BB962C8B-B14F-4D97-AF65-F5344CB8AC3E}">
        <p14:creationId xmlns:p14="http://schemas.microsoft.com/office/powerpoint/2010/main" val="3667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498</Words>
  <Application>Microsoft Office PowerPoint</Application>
  <PresentationFormat>Экран (4:3)</PresentationFormat>
  <Paragraphs>415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</vt:lpstr>
      <vt:lpstr>Helvetica Neue</vt:lpstr>
      <vt:lpstr>Times New Roman</vt:lpstr>
      <vt:lpstr>Тема Office</vt:lpstr>
      <vt:lpstr>«Города-герои»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«Города-герои»</dc:title>
  <dc:creator>библиотека</dc:creator>
  <cp:lastModifiedBy>Владелец</cp:lastModifiedBy>
  <cp:revision>60</cp:revision>
  <dcterms:created xsi:type="dcterms:W3CDTF">2017-04-27T05:50:56Z</dcterms:created>
  <dcterms:modified xsi:type="dcterms:W3CDTF">2020-01-27T20:50:20Z</dcterms:modified>
</cp:coreProperties>
</file>