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79" r:id="rId9"/>
    <p:sldId id="264" r:id="rId10"/>
    <p:sldId id="269" r:id="rId11"/>
    <p:sldId id="268" r:id="rId12"/>
    <p:sldId id="271" r:id="rId13"/>
    <p:sldId id="272" r:id="rId14"/>
    <p:sldId id="270" r:id="rId15"/>
    <p:sldId id="273" r:id="rId16"/>
    <p:sldId id="274" r:id="rId17"/>
    <p:sldId id="275" r:id="rId18"/>
    <p:sldId id="276" r:id="rId19"/>
    <p:sldId id="278" r:id="rId20"/>
    <p:sldId id="277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80" d="100"/>
          <a:sy n="80" d="100"/>
        </p:scale>
        <p:origin x="1758" y="7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AEF98-DB25-4D9B-8CBA-F1E3FD7A3A91}" type="datetimeFigureOut">
              <a:rPr lang="ru-RU" smtClean="0"/>
              <a:t>16.04.2020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223D5-5E1C-4F68-BC8A-816F17C864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9741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AEF98-DB25-4D9B-8CBA-F1E3FD7A3A91}" type="datetimeFigureOut">
              <a:rPr lang="ru-RU" smtClean="0"/>
              <a:t>16.04.2020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223D5-5E1C-4F68-BC8A-816F17C864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5246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AEF98-DB25-4D9B-8CBA-F1E3FD7A3A91}" type="datetimeFigureOut">
              <a:rPr lang="ru-RU" smtClean="0"/>
              <a:t>16.04.2020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223D5-5E1C-4F68-BC8A-816F17C864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5288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AEF98-DB25-4D9B-8CBA-F1E3FD7A3A91}" type="datetimeFigureOut">
              <a:rPr lang="ru-RU" smtClean="0"/>
              <a:t>16.04.2020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223D5-5E1C-4F68-BC8A-816F17C864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3305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AEF98-DB25-4D9B-8CBA-F1E3FD7A3A91}" type="datetimeFigureOut">
              <a:rPr lang="ru-RU" smtClean="0"/>
              <a:t>16.04.2020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223D5-5E1C-4F68-BC8A-816F17C864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1811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AEF98-DB25-4D9B-8CBA-F1E3FD7A3A91}" type="datetimeFigureOut">
              <a:rPr lang="ru-RU" smtClean="0"/>
              <a:t>16.04.2020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223D5-5E1C-4F68-BC8A-816F17C864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786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AEF98-DB25-4D9B-8CBA-F1E3FD7A3A91}" type="datetimeFigureOut">
              <a:rPr lang="ru-RU" smtClean="0"/>
              <a:t>16.04.2020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223D5-5E1C-4F68-BC8A-816F17C864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8306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AEF98-DB25-4D9B-8CBA-F1E3FD7A3A91}" type="datetimeFigureOut">
              <a:rPr lang="ru-RU" smtClean="0"/>
              <a:t>16.04.2020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223D5-5E1C-4F68-BC8A-816F17C864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8798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AEF98-DB25-4D9B-8CBA-F1E3FD7A3A91}" type="datetimeFigureOut">
              <a:rPr lang="ru-RU" smtClean="0"/>
              <a:t>16.04.2020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223D5-5E1C-4F68-BC8A-816F17C864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9686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AEF98-DB25-4D9B-8CBA-F1E3FD7A3A91}" type="datetimeFigureOut">
              <a:rPr lang="ru-RU" smtClean="0"/>
              <a:t>16.04.2020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223D5-5E1C-4F68-BC8A-816F17C864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4018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AEF98-DB25-4D9B-8CBA-F1E3FD7A3A91}" type="datetimeFigureOut">
              <a:rPr lang="ru-RU" smtClean="0"/>
              <a:t>16.04.2020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223D5-5E1C-4F68-BC8A-816F17C864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0586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DAEF98-DB25-4D9B-8CBA-F1E3FD7A3A91}" type="datetimeFigureOut">
              <a:rPr lang="ru-RU" smtClean="0"/>
              <a:t>16.04.2020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E223D5-5E1C-4F68-BC8A-816F17C864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0913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jp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2.png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2.png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2.png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5" Type="http://schemas.openxmlformats.org/officeDocument/2006/relationships/image" Target="../media/image2.png"/><Relationship Id="rId4" Type="http://schemas.openxmlformats.org/officeDocument/2006/relationships/image" Target="../media/image2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2.png"/><Relationship Id="rId4" Type="http://schemas.openxmlformats.org/officeDocument/2006/relationships/image" Target="../media/image21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12.jpg"/><Relationship Id="rId5" Type="http://schemas.openxmlformats.org/officeDocument/2006/relationships/image" Target="../media/image6.jpg"/><Relationship Id="rId4" Type="http://schemas.openxmlformats.org/officeDocument/2006/relationships/image" Target="../media/image22.jpg"/><Relationship Id="rId9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2.pn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2.png"/><Relationship Id="rId4" Type="http://schemas.openxmlformats.org/officeDocument/2006/relationships/image" Target="../media/image2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2.png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2.pn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056"/>
            <a:ext cx="12192000" cy="6790944"/>
          </a:xfrm>
          <a:prstGeom prst="rect">
            <a:avLst/>
          </a:prstGeom>
        </p:spPr>
      </p:pic>
      <p:pic>
        <p:nvPicPr>
          <p:cNvPr id="6" name="Слайд 1.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55213" y="6102350"/>
            <a:ext cx="609600" cy="609600"/>
          </a:xfrm>
          <a:prstGeom prst="rect">
            <a:avLst/>
          </a:prstGeom>
        </p:spPr>
      </p:pic>
      <p:pic>
        <p:nvPicPr>
          <p:cNvPr id="2" name="Yiruma - фон для презентации_(Audio-VK4.ru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42563" y="53736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472963"/>
      </p:ext>
    </p:extLst>
  </p:cSld>
  <p:clrMapOvr>
    <a:masterClrMapping/>
  </p:clrMapOvr>
  <p:transition spd="slow" advClick="0" advTm="31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9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7576" numSld="999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146957" y="574766"/>
            <a:ext cx="7638505" cy="5801125"/>
            <a:chOff x="160020" y="979730"/>
            <a:chExt cx="7072720" cy="5396161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21" b="-2191"/>
            <a:stretch/>
          </p:blipFill>
          <p:spPr>
            <a:xfrm>
              <a:off x="888274" y="1616100"/>
              <a:ext cx="6344466" cy="4759791"/>
            </a:xfrm>
            <a:prstGeom prst="rect">
              <a:avLst/>
            </a:prstGeom>
          </p:spPr>
        </p:pic>
        <p:sp>
          <p:nvSpPr>
            <p:cNvPr id="4" name="Овал 3"/>
            <p:cNvSpPr/>
            <p:nvPr/>
          </p:nvSpPr>
          <p:spPr>
            <a:xfrm>
              <a:off x="160020" y="979730"/>
              <a:ext cx="1378130" cy="333102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4" t="4025" r="41278" b="7214"/>
          <a:stretch/>
        </p:blipFill>
        <p:spPr>
          <a:xfrm>
            <a:off x="8125096" y="1897778"/>
            <a:ext cx="3435531" cy="3839228"/>
          </a:xfrm>
          <a:prstGeom prst="rect">
            <a:avLst/>
          </a:prstGeom>
        </p:spPr>
      </p:pic>
      <p:pic>
        <p:nvPicPr>
          <p:cNvPr id="3" name="Слайд 10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31438" y="59371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53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9000"/>
    </mc:Choice>
    <mc:Fallback xmlns="">
      <p:transition spd="slow" advClick="0" advTm="3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3809947" y="287897"/>
            <a:ext cx="5582466" cy="6282206"/>
            <a:chOff x="504825" y="927462"/>
            <a:chExt cx="3740603" cy="4088675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1" r="67904" b="11438"/>
            <a:stretch/>
          </p:blipFill>
          <p:spPr>
            <a:xfrm>
              <a:off x="504825" y="927462"/>
              <a:ext cx="2708638" cy="4088675"/>
            </a:xfrm>
            <a:prstGeom prst="rect">
              <a:avLst/>
            </a:prstGeom>
          </p:spPr>
        </p:pic>
        <p:sp>
          <p:nvSpPr>
            <p:cNvPr id="5" name="Овал 4"/>
            <p:cNvSpPr/>
            <p:nvPr/>
          </p:nvSpPr>
          <p:spPr>
            <a:xfrm rot="1566167">
              <a:off x="2978331" y="2455820"/>
              <a:ext cx="1267097" cy="185492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Овал 7"/>
            <p:cNvSpPr/>
            <p:nvPr/>
          </p:nvSpPr>
          <p:spPr>
            <a:xfrm rot="1566167">
              <a:off x="2672163" y="2977056"/>
              <a:ext cx="1267097" cy="185492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" name="Слайд 11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09188" y="54943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26949"/>
      </p:ext>
    </p:extLst>
  </p:cSld>
  <p:clrMapOvr>
    <a:masterClrMapping/>
  </p:clrMapOvr>
  <p:transition spd="slow" advClick="0" advTm="22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0" r="9142"/>
          <a:stretch/>
        </p:blipFill>
        <p:spPr>
          <a:xfrm>
            <a:off x="979714" y="0"/>
            <a:ext cx="9980023" cy="6858000"/>
          </a:xfrm>
          <a:prstGeom prst="rect">
            <a:avLst/>
          </a:prstGeom>
        </p:spPr>
      </p:pic>
      <p:pic>
        <p:nvPicPr>
          <p:cNvPr id="2" name="Слайд 12.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02337" y="60309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33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00"/>
    </mc:Choice>
    <mc:Fallback xmlns="">
      <p:transition spd="slow" advTm="1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8" b="2802"/>
          <a:stretch/>
        </p:blipFill>
        <p:spPr>
          <a:xfrm>
            <a:off x="914659" y="0"/>
            <a:ext cx="10384713" cy="6858000"/>
          </a:xfrm>
          <a:prstGeom prst="rect">
            <a:avLst/>
          </a:prstGeom>
        </p:spPr>
      </p:pic>
      <p:pic>
        <p:nvPicPr>
          <p:cNvPr id="3" name="Слайд 13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99372" y="58616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16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808" y="0"/>
            <a:ext cx="6600825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5525589"/>
            <a:ext cx="12192000" cy="133241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4193177"/>
            <a:ext cx="12192000" cy="133241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2860765"/>
            <a:ext cx="12192000" cy="133241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1528352"/>
            <a:ext cx="12192000" cy="133241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-4354" y="0"/>
            <a:ext cx="12192000" cy="152835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Слайд 14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88841" y="58869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45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8000">
        <p14:flash/>
      </p:transition>
    </mc:Choice>
    <mc:Fallback xmlns="">
      <p:transition spd="slow" advClick="0" advTm="2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xit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xit" presetSubtype="4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4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4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9" grpId="0" animBg="1"/>
      <p:bldP spid="11" grpId="0" animBg="1"/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39" y="376374"/>
            <a:ext cx="11430000" cy="6000750"/>
          </a:xfrm>
          <a:prstGeom prst="rect">
            <a:avLst/>
          </a:prstGeom>
        </p:spPr>
      </p:pic>
      <p:pic>
        <p:nvPicPr>
          <p:cNvPr id="4" name="Слайд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50538" y="56165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8641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8000">
        <p15:prstTrans prst="curtains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2" t="28001" r="2379" b="39046"/>
          <a:stretch/>
        </p:blipFill>
        <p:spPr>
          <a:xfrm>
            <a:off x="0" y="1455848"/>
            <a:ext cx="12079363" cy="3174274"/>
          </a:xfrm>
          <a:prstGeom prst="rect">
            <a:avLst/>
          </a:prstGeom>
        </p:spPr>
      </p:pic>
      <p:pic>
        <p:nvPicPr>
          <p:cNvPr id="2" name="Слайд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77277" y="59173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10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2000">
        <p14:flash/>
      </p:transition>
    </mc:Choice>
    <mc:Fallback xmlns="">
      <p:transition spd="slow" advClick="0" advTm="2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1392"/>
            <a:ext cx="12192000" cy="439521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442754" y="3484"/>
            <a:ext cx="1867989" cy="561702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310743" y="-2611"/>
            <a:ext cx="2142308" cy="561702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6453051" y="-3484"/>
            <a:ext cx="1763486" cy="561702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216537" y="-2612"/>
            <a:ext cx="1293223" cy="561702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9509760" y="3484"/>
            <a:ext cx="1449977" cy="561702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0959737" y="-3485"/>
            <a:ext cx="1232263" cy="561702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Слайд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87771" y="59373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7309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3000">
        <p15:prstTrans prst="drape"/>
      </p:transition>
    </mc:Choice>
    <mc:Fallback xmlns="">
      <p:transition spd="slow" advClick="0" advTm="5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xit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xit" presetSubtype="4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xit" presetSubtype="4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4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4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835" y="675163"/>
            <a:ext cx="7585165" cy="55076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2" t="25776" r="63125" b="56064"/>
          <a:stretch/>
        </p:blipFill>
        <p:spPr>
          <a:xfrm rot="5400000">
            <a:off x="6523812" y="2160534"/>
            <a:ext cx="1255218" cy="12453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4" t="4025" r="41278" b="7214"/>
          <a:stretch/>
        </p:blipFill>
        <p:spPr>
          <a:xfrm>
            <a:off x="8712926" y="769027"/>
            <a:ext cx="2821576" cy="315312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799" y="3410806"/>
            <a:ext cx="5895703" cy="2125401"/>
          </a:xfrm>
          <a:prstGeom prst="rect">
            <a:avLst/>
          </a:prstGeom>
        </p:spPr>
      </p:pic>
      <p:pic>
        <p:nvPicPr>
          <p:cNvPr id="2" name="Слайд 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310322" y="61818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808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24000">
        <p15:prstTrans prst="curtains"/>
      </p:transition>
    </mc:Choice>
    <mc:Fallback xmlns="">
      <p:transition spd="slow" advClick="0" advTm="2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302" y="0"/>
            <a:ext cx="9021322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288" y="84842"/>
            <a:ext cx="6858000" cy="6858000"/>
          </a:xfrm>
          <a:prstGeom prst="rect">
            <a:avLst/>
          </a:prstGeom>
        </p:spPr>
      </p:pic>
      <p:pic>
        <p:nvPicPr>
          <p:cNvPr id="2" name="Слайд 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56813" y="5568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16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7000"/>
    </mc:Choice>
    <mc:Fallback xmlns="">
      <p:transition spd="slow" advClick="0" advTm="2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xit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Слайд 2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39197" y="58352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98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4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53"/>
          <a:stretch/>
        </p:blipFill>
        <p:spPr>
          <a:xfrm>
            <a:off x="1878955" y="226647"/>
            <a:ext cx="8792308" cy="605200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742890" y="2948614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0" i="0" dirty="0" smtClean="0">
                <a:solidFill>
                  <a:srgbClr val="000000"/>
                </a:solidFill>
                <a:effectLst/>
                <a:latin typeface="Roboto"/>
              </a:rPr>
              <a:t>— В каких сказках мы побывали?</a:t>
            </a:r>
          </a:p>
          <a:p>
            <a:r>
              <a:rPr lang="ru-RU" dirty="0">
                <a:solidFill>
                  <a:srgbClr val="000000"/>
                </a:solidFill>
                <a:latin typeface="Roboto"/>
              </a:rPr>
              <a:t>—</a:t>
            </a:r>
            <a:r>
              <a:rPr lang="ru-RU" dirty="0" smtClean="0">
                <a:solidFill>
                  <a:srgbClr val="000000"/>
                </a:solidFill>
                <a:latin typeface="Roboto"/>
              </a:rPr>
              <a:t> Какая самая любимая сказка у вас?</a:t>
            </a:r>
          </a:p>
          <a:p>
            <a:r>
              <a:rPr lang="ru-RU" b="0" i="0" dirty="0" smtClean="0">
                <a:solidFill>
                  <a:srgbClr val="000000"/>
                </a:solidFill>
                <a:effectLst/>
                <a:latin typeface="Roboto"/>
              </a:rPr>
              <a:t>— Какое у вас было настроение?</a:t>
            </a:r>
          </a:p>
          <a:p>
            <a:r>
              <a:rPr lang="ru-RU" dirty="0">
                <a:solidFill>
                  <a:srgbClr val="000000"/>
                </a:solidFill>
                <a:latin typeface="Roboto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Roboto"/>
              </a:rPr>
              <a:t>              До свидание дорогие дети</a:t>
            </a:r>
            <a:endParaRPr lang="ru-RU" b="0" i="0" dirty="0">
              <a:solidFill>
                <a:srgbClr val="000000"/>
              </a:solidFill>
              <a:effectLst/>
              <a:latin typeface="Roboto"/>
            </a:endParaRPr>
          </a:p>
        </p:txBody>
      </p:sp>
      <p:pic>
        <p:nvPicPr>
          <p:cNvPr id="9" name="Слайд 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17150" y="58227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883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30000">
        <p14:vortex dir="r"/>
      </p:transition>
    </mc:Choice>
    <mc:Fallback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1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077" y="78376"/>
            <a:ext cx="6257925" cy="6858000"/>
          </a:xfrm>
          <a:prstGeom prst="rect">
            <a:avLst/>
          </a:prstGeom>
        </p:spPr>
      </p:pic>
      <p:pic>
        <p:nvPicPr>
          <p:cNvPr id="7" name="Слайд 3.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79191" y="60614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43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9000">
        <p:circle/>
      </p:transition>
    </mc:Choice>
    <mc:Fallback xmlns="">
      <p:transition spd="slow" advClick="0" advTm="19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6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9" t="11319" r="40111" b="29729"/>
          <a:stretch/>
        </p:blipFill>
        <p:spPr>
          <a:xfrm>
            <a:off x="8569234" y="705394"/>
            <a:ext cx="2899956" cy="50683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95" y="485751"/>
            <a:ext cx="7585165" cy="5507673"/>
          </a:xfrm>
          <a:prstGeom prst="rect">
            <a:avLst/>
          </a:prstGeom>
        </p:spPr>
      </p:pic>
      <p:pic>
        <p:nvPicPr>
          <p:cNvPr id="7" name="Слайд 4.1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85864" y="57737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62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1000"/>
    </mc:Choice>
    <mc:Fallback xmlns="">
      <p:transition spd="slow" advClick="0" advTm="2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01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037" y="1"/>
            <a:ext cx="4346369" cy="4781006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409303" y="4390372"/>
            <a:ext cx="11512735" cy="2467628"/>
            <a:chOff x="757646" y="3415012"/>
            <a:chExt cx="11512735" cy="2467628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022"/>
            <a:stretch/>
          </p:blipFill>
          <p:spPr>
            <a:xfrm>
              <a:off x="757646" y="3415012"/>
              <a:ext cx="7001692" cy="2467628"/>
            </a:xfrm>
            <a:prstGeom prst="rect">
              <a:avLst/>
            </a:prstGeom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25" t="31022" b="243"/>
            <a:stretch/>
          </p:blipFill>
          <p:spPr>
            <a:xfrm>
              <a:off x="7545980" y="3415012"/>
              <a:ext cx="4724401" cy="2458919"/>
            </a:xfrm>
            <a:prstGeom prst="rect">
              <a:avLst/>
            </a:prstGeom>
          </p:spPr>
        </p:pic>
      </p:grpSp>
      <p:pic>
        <p:nvPicPr>
          <p:cNvPr id="7" name="Слайд 5.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11595" y="43903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952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6000"/>
    </mc:Choice>
    <mc:Fallback xmlns="">
      <p:transition spd="slow" advClick="0" advTm="2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1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Motion origin="layout" path="M -2.5E-6 -2.96296E-6 L -2.5E-6 -2.96296E-6 C -0.00312 -0.00116 -0.00612 -0.00278 -0.00924 -0.0037 C -0.01185 -0.0044 -0.01458 -0.0037 -0.01706 -0.00486 C -0.01849 -0.00579 -0.02278 -0.01204 -0.02422 -0.01389 C -0.02539 -0.01528 -0.02669 -0.0162 -0.02786 -0.01759 C -0.03333 -0.0243 -0.02799 -0.01898 -0.03359 -0.02407 C -0.03398 -0.02477 -0.0345 -0.02569 -0.03502 -0.02662 C -0.03594 -0.02801 -0.03711 -0.0287 -0.03789 -0.03032 C -0.03828 -0.03148 -0.03815 -0.03287 -0.03854 -0.03426 C -0.04127 -0.04398 -0.03893 -0.03217 -0.04062 -0.0419 C -0.04049 -0.05116 -0.04036 -0.06041 -0.03997 -0.06967 C -0.03997 -0.07106 -0.03893 -0.07708 -0.03854 -0.0787 C -0.03815 -0.08032 -0.0375 -0.08194 -0.03711 -0.08379 C -0.03672 -0.08541 -0.03685 -0.08727 -0.03646 -0.08889 C -0.03594 -0.09028 -0.03489 -0.0912 -0.03424 -0.09259 C -0.0332 -0.09491 -0.03242 -0.09768 -0.03138 -0.10023 C -0.03099 -0.10139 -0.0306 -0.10301 -0.02995 -0.10393 L -0.02643 -0.11041 C -0.02591 -0.11204 -0.02578 -0.11412 -0.025 -0.11551 C -0.02448 -0.11643 -0.02357 -0.1162 -0.02278 -0.11666 C -0.022 -0.11736 -0.02135 -0.11829 -0.0207 -0.11921 C -0.01875 -0.12176 -0.01693 -0.12454 -0.01497 -0.12685 C -0.01432 -0.12778 -0.01354 -0.1287 -0.01289 -0.1294 C -0.01211 -0.13009 -0.01133 -0.13009 -0.01068 -0.13079 C -0.00976 -0.13148 -0.00885 -0.13264 -0.00781 -0.13333 C -0.00638 -0.13426 -0.00495 -0.13449 -0.00351 -0.13588 C 0.0013 -0.14004 -0.00273 -0.13704 0.00222 -0.13958 C 0.00938 -0.14352 0.00352 -0.14097 0.01003 -0.14329 C 0.01693 -0.14838 0.0099 -0.14398 0.01862 -0.14722 C 0.0332 -0.15278 0.0181 -0.14768 0.02578 -0.15092 C 0.02787 -0.15185 0.03008 -0.15278 0.03216 -0.15347 C 0.03334 -0.15393 0.03451 -0.15463 0.03568 -0.15486 C 0.03815 -0.15532 0.0405 -0.15555 0.04284 -0.15602 C 0.04453 -0.15648 0.04623 -0.15694 0.04792 -0.15741 L 0.05365 -0.15856 C 0.06341 -0.16366 0.05339 -0.15903 0.06641 -0.1625 C 0.06719 -0.16273 0.06784 -0.16342 0.06862 -0.16366 C 0.07149 -0.16481 0.07435 -0.16528 0.07722 -0.1662 L 0.08073 -0.16759 L 0.2836 -0.16504 C 0.28594 -0.16481 0.28828 -0.16366 0.29076 -0.16366 L 0.47787 -0.16111 C 0.4793 -0.16065 0.48073 -0.16018 0.48216 -0.15995 C 0.48451 -0.15949 0.48685 -0.15926 0.48932 -0.15856 C 0.49948 -0.15602 0.4931 -0.15648 0.50143 -0.15486 C 0.50638 -0.15393 0.51641 -0.15231 0.51641 -0.15231 C 0.51901 -0.15092 0.52162 -0.14907 0.52422 -0.14838 C 0.53281 -0.14629 0.55 -0.14329 0.55 -0.14329 L 0.68854 -0.14467 C 0.68945 -0.14467 0.68985 -0.14653 0.69063 -0.14722 C 0.69154 -0.14791 0.69258 -0.14815 0.69349 -0.14838 C 0.69505 -0.14907 0.69779 -0.14977 0.69922 -0.15092 C 0.70313 -0.1544 0.69974 -0.15347 0.70495 -0.15602 C 0.70729 -0.15717 0.70977 -0.15717 0.71211 -0.15856 C 0.73021 -0.16944 0.69232 -0.14676 0.71706 -0.1625 C 0.7194 -0.16389 0.72188 -0.16504 0.72422 -0.1662 C 0.725 -0.16666 0.72565 -0.16713 0.72643 -0.16759 C 0.72787 -0.16805 0.7293 -0.16829 0.73073 -0.16875 C 0.73919 -0.17477 0.72943 -0.16829 0.73789 -0.17268 C 0.73998 -0.17361 0.74206 -0.17523 0.74427 -0.17639 C 0.74492 -0.17685 0.7457 -0.17731 0.74636 -0.17778 C 0.7474 -0.17801 0.74831 -0.17847 0.74922 -0.17893 C 0.75781 -0.18449 0.75091 -0.18148 0.75781 -0.18403 C 0.75873 -0.18541 0.75964 -0.1868 0.76068 -0.18796 C 0.76159 -0.18866 0.76263 -0.18866 0.76354 -0.18912 C 0.76472 -0.18981 0.76589 -0.19097 0.76706 -0.19166 C 0.76953 -0.19329 0.77005 -0.19305 0.77279 -0.19537 C 0.78021 -0.20208 0.77526 -0.19907 0.78216 -0.2044 C 0.78659 -0.20787 0.78164 -0.20254 0.78711 -0.2081 C 0.78789 -0.20903 0.78854 -0.20972 0.78919 -0.21065 C 0.78985 -0.21134 0.79011 -0.21273 0.79063 -0.21319 C 0.79128 -0.21389 0.79206 -0.21412 0.79284 -0.21458 C 0.79349 -0.21528 0.79414 -0.21643 0.79492 -0.21713 C 0.7961 -0.21805 0.7974 -0.21852 0.79857 -0.21967 C 0.79909 -0.22014 0.79948 -0.22129 0.8 -0.22222 C 0.80169 -0.22454 0.803 -0.22546 0.80495 -0.22731 C 0.80547 -0.22847 0.80677 -0.22963 0.80638 -0.23102 C 0.80612 -0.23217 0.80222 -0.23426 0.80143 -0.23495 C 0.8 -0.23727 0.79883 -0.24051 0.79714 -0.24236 C 0.79636 -0.24329 0.7957 -0.24421 0.79492 -0.24491 C 0.79271 -0.24722 0.79193 -0.24722 0.78998 -0.25 C 0.78919 -0.25116 0.7888 -0.25324 0.78776 -0.25393 C 0.7862 -0.25509 0.78451 -0.25463 0.78281 -0.25509 C 0.7819 -0.25555 0.78086 -0.25602 0.77995 -0.25648 C 0.77787 -0.25741 0.77735 -0.25833 0.775 -0.25903 C 0.76406 -0.2618 0.76302 -0.26157 0.75209 -0.26273 C 0.71511 -0.2743 0.74766 -0.26458 0.72995 -0.26921 C 0.72357 -0.27083 0.71719 -0.27407 0.71068 -0.2743 L 0.58646 -0.27546 L 0.51862 -0.27801 C 0.50052 -0.27893 0.51589 -0.27801 0.5086 -0.28055 C 0.50677 -0.28125 0.49844 -0.2831 0.49714 -0.2831 C 0.48906 -0.28379 0.48099 -0.28403 0.47279 -0.28426 C 0.4707 -0.28472 0.46849 -0.28495 0.46641 -0.28565 C 0.4655 -0.28588 0.46459 -0.28657 0.46354 -0.2868 C 0.4612 -0.2875 0.45886 -0.28773 0.45638 -0.28819 L 0.45 -0.28935 C 0.44089 -0.29352 0.45716 -0.28657 0.44076 -0.2919 C 0.43906 -0.29259 0.4375 -0.29444 0.43568 -0.29444 C 0.41029 -0.29583 0.38477 -0.2956 0.35925 -0.29583 L 0.225 -0.29699 L 0.21068 -0.29954 C 0.20899 -0.3 0.20742 -0.30069 0.20573 -0.30092 C 0.1957 -0.30162 0.18568 -0.30162 0.17578 -0.30208 C 0.17409 -0.30254 0.1724 -0.30254 0.1707 -0.30347 C 0.16966 -0.30393 0.16888 -0.30555 0.16784 -0.30602 C 0.16576 -0.30671 0.16354 -0.30671 0.16146 -0.30717 C 0.14922 -0.31018 0.16836 -0.30671 0.14935 -0.30972 C 0.14805 -0.31065 0.14701 -0.3118 0.1457 -0.31227 C 0.1431 -0.31319 0.14037 -0.31227 0.13789 -0.31366 C 0.13672 -0.31412 0.13594 -0.3162 0.13503 -0.31736 C 0.12969 -0.32361 0.13307 -0.31829 0.1293 -0.325 C 0.12774 -0.33958 0.12813 -0.33194 0.12995 -0.3581 C 0.13008 -0.35926 0.13034 -0.36065 0.13073 -0.3618 C 0.13112 -0.36296 0.13177 -0.36342 0.13216 -0.36435 C 0.13268 -0.36551 0.13307 -0.36713 0.1336 -0.36829 C 0.13828 -0.37754 0.13659 -0.37592 0.14076 -0.37824 C 0.14167 -0.37963 0.14258 -0.38102 0.14362 -0.38217 C 0.14427 -0.38287 0.14505 -0.3831 0.1457 -0.38333 C 0.14792 -0.38449 0.15 -0.38518 0.15222 -0.38588 C 0.16836 -0.38565 0.18451 -0.38588 0.20078 -0.38472 C 0.20222 -0.38449 0.20352 -0.38287 0.20495 -0.38217 C 0.20599 -0.38171 0.2069 -0.38102 0.20781 -0.38079 C 0.21146 -0.38032 0.21498 -0.38009 0.21862 -0.37963 C 0.22097 -0.3794 0.22331 -0.3787 0.22578 -0.37824 C 0.22787 -0.37754 0.23008 -0.37685 0.23216 -0.37592 C 0.23386 -0.375 0.23542 -0.37384 0.23711 -0.37338 C 0.23906 -0.37268 0.24102 -0.37245 0.24284 -0.37199 C 0.24531 -0.37129 0.24766 -0.37037 0.25 -0.36944 C 0.25078 -0.36921 0.25143 -0.36829 0.25209 -0.36829 C 0.25547 -0.36759 0.25886 -0.36736 0.26211 -0.3669 C 0.26641 -0.3662 0.2707 -0.36504 0.275 -0.36435 C 0.28242 -0.36342 0.29714 -0.3618 0.29714 -0.3618 L 0.34714 -0.36319 C 0.34935 -0.36319 0.35143 -0.36435 0.35352 -0.36435 L 0.48138 -0.36574 C 0.48633 -0.36852 0.48021 -0.36504 0.48711 -0.36829 C 0.49115 -0.36991 0.48802 -0.37014 0.49427 -0.37199 C 0.49688 -0.37268 0.49948 -0.37291 0.50209 -0.37338 C 0.50703 -0.37616 0.50104 -0.37291 0.50925 -0.37592 C 0.51003 -0.37616 0.51068 -0.37662 0.51146 -0.37708 C 0.51771 -0.38032 0.51133 -0.37662 0.51641 -0.37963 C 0.52044 -0.38449 0.51901 -0.38102 0.51784 -0.39491 C 0.51732 -0.40116 0.51758 -0.39861 0.51576 -0.40254 C 0.5155 -0.40301 0.51211 -0.41065 0.51068 -0.41273 C 0.51003 -0.41366 0.50938 -0.41458 0.5086 -0.41528 C 0.50742 -0.41597 0.50612 -0.41597 0.50495 -0.41643 C 0.49961 -0.42291 0.50638 -0.41528 0.5 -0.42037 C 0.49349 -0.42523 0.50443 -0.42106 0.49284 -0.42407 C 0.49219 -0.42523 0.49154 -0.42708 0.49076 -0.42778 C 0.48828 -0.43032 0.48477 -0.43102 0.48216 -0.43171 C 0.46419 -0.44444 0.49011 -0.42639 0.47565 -0.43541 C 0.47331 -0.43704 0.4711 -0.43958 0.46862 -0.44051 C 0.46524 -0.4419 0.46185 -0.44305 0.4586 -0.44444 C 0.4569 -0.44514 0.45521 -0.44606 0.45352 -0.44699 C 0.45235 -0.44768 0.4513 -0.44907 0.45 -0.44954 C 0.4474 -0.45023 0.44479 -0.45 0.44219 -0.45069 C 0.43789 -0.45185 0.4336 -0.45347 0.4293 -0.45463 C 0.42227 -0.45648 0.42357 -0.45555 0.41576 -0.45717 C 0.41432 -0.45741 0.41289 -0.45787 0.41146 -0.45833 C 0.40977 -0.45879 0.40807 -0.45903 0.40638 -0.45972 C 0.40547 -0.45995 0.40456 -0.46065 0.40352 -0.46088 C 0.40026 -0.4618 0.39688 -0.4625 0.39362 -0.46342 C 0.38959 -0.46458 0.38711 -0.46574 0.38281 -0.46597 C 0.36641 -0.46713 0.31693 -0.46829 0.30573 -0.46852 C 0.30065 -0.46898 0.2957 -0.46875 0.29076 -0.46991 C 0.28972 -0.46991 0.28893 -0.47199 0.28789 -0.47222 C 0.28594 -0.47315 0.28412 -0.47315 0.28216 -0.47361 C 0.27995 -0.47754 0.28112 -0.47477 0.27995 -0.48125 C 0.27982 -0.48241 0.27956 -0.48379 0.2793 -0.48495 C 0.27904 -0.4868 0.27878 -0.48842 0.27852 -0.49004 C 0.27813 -0.49305 0.27761 -0.49606 0.27709 -0.49907 C 0.27735 -0.50278 0.27735 -0.50671 0.27787 -0.51041 C 0.27826 -0.51319 0.28008 -0.51574 0.28138 -0.5169 C 0.28281 -0.51782 0.28438 -0.51805 0.28568 -0.51921 C 0.28776 -0.52106 0.2918 -0.52477 0.29362 -0.52569 C 0.3082 -0.53264 0.29024 -0.52083 0.30495 -0.5294 L 0.30925 -0.53194 C 0.31003 -0.53241 0.31068 -0.53287 0.31146 -0.53333 C 0.31237 -0.53379 0.31341 -0.53403 0.31432 -0.53449 C 0.31888 -0.53727 0.31732 -0.53796 0.32292 -0.53842 C 0.33542 -0.53912 0.34805 -0.53935 0.36068 -0.53958 C 0.36576 -0.53981 0.3707 -0.53958 0.37565 -0.53958 L 0.37565 -0.53958 L 0.37565 -0.53958 " pathEditMode="relative" ptsTypes="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8" dur="8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5922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006" y="951411"/>
            <a:ext cx="5606143" cy="5606143"/>
          </a:xfrm>
          <a:prstGeom prst="rect">
            <a:avLst/>
          </a:prstGeom>
        </p:spPr>
      </p:pic>
      <p:pic>
        <p:nvPicPr>
          <p:cNvPr id="9" name="Слайд 6.1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17957" y="57933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04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4000">
        <p:circle/>
      </p:transition>
    </mc:Choice>
    <mc:Fallback xmlns="">
      <p:transition spd="slow" advClick="0" advTm="14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1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7" b="34800"/>
          <a:stretch/>
        </p:blipFill>
        <p:spPr>
          <a:xfrm>
            <a:off x="9719" y="14054"/>
            <a:ext cx="12192000" cy="68439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2" t="25776" r="63684" b="56462"/>
          <a:stretch/>
        </p:blipFill>
        <p:spPr>
          <a:xfrm rot="5400000">
            <a:off x="6261945" y="3313668"/>
            <a:ext cx="3190298" cy="3193130"/>
          </a:xfrm>
          <a:prstGeom prst="rect">
            <a:avLst/>
          </a:prstGeom>
        </p:spPr>
      </p:pic>
      <p:pic>
        <p:nvPicPr>
          <p:cNvPr id="19" name="Слайд 7.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2889" y="56094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70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000">
        <p:split orient="vert"/>
      </p:transition>
    </mc:Choice>
    <mc:Fallback xmlns="">
      <p:transition spd="slow" advClick="0" advTm="37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1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8" t="71810" r="47841" b="572"/>
          <a:stretch/>
        </p:blipFill>
        <p:spPr>
          <a:xfrm rot="5659735">
            <a:off x="772271" y="2640003"/>
            <a:ext cx="4354929" cy="330609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9" t="2476" r="49936" b="76000"/>
          <a:stretch/>
        </p:blipFill>
        <p:spPr>
          <a:xfrm rot="5400000">
            <a:off x="-10085" y="3595628"/>
            <a:ext cx="3507552" cy="2226705"/>
          </a:xfrm>
          <a:prstGeom prst="rect">
            <a:avLst/>
          </a:prstGeom>
        </p:spPr>
      </p:pic>
      <p:grpSp>
        <p:nvGrpSpPr>
          <p:cNvPr id="11" name="Группа 10"/>
          <p:cNvGrpSpPr/>
          <p:nvPr/>
        </p:nvGrpSpPr>
        <p:grpSpPr>
          <a:xfrm>
            <a:off x="9775564" y="2343500"/>
            <a:ext cx="2460278" cy="4310743"/>
            <a:chOff x="7230770" y="1458668"/>
            <a:chExt cx="2942620" cy="5155871"/>
          </a:xfrm>
        </p:grpSpPr>
        <p:sp>
          <p:nvSpPr>
            <p:cNvPr id="10" name="Овал 9"/>
            <p:cNvSpPr/>
            <p:nvPr/>
          </p:nvSpPr>
          <p:spPr>
            <a:xfrm>
              <a:off x="7469024" y="2291725"/>
              <a:ext cx="1923170" cy="394063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302" t="984" r="16412" b="59968"/>
            <a:stretch/>
          </p:blipFill>
          <p:spPr>
            <a:xfrm>
              <a:off x="7230770" y="1458668"/>
              <a:ext cx="2942620" cy="5155871"/>
            </a:xfrm>
            <a:prstGeom prst="rect">
              <a:avLst/>
            </a:prstGeom>
          </p:spPr>
        </p:pic>
      </p:grpSp>
      <p:grpSp>
        <p:nvGrpSpPr>
          <p:cNvPr id="13" name="Группа 12"/>
          <p:cNvGrpSpPr/>
          <p:nvPr/>
        </p:nvGrpSpPr>
        <p:grpSpPr>
          <a:xfrm>
            <a:off x="7231168" y="2503815"/>
            <a:ext cx="3230244" cy="4217834"/>
            <a:chOff x="7357032" y="1817872"/>
            <a:chExt cx="3230244" cy="4217834"/>
          </a:xfrm>
        </p:grpSpPr>
        <p:sp>
          <p:nvSpPr>
            <p:cNvPr id="12" name="Овал 11"/>
            <p:cNvSpPr/>
            <p:nvPr/>
          </p:nvSpPr>
          <p:spPr>
            <a:xfrm>
              <a:off x="8470038" y="1932346"/>
              <a:ext cx="1207751" cy="132030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20" t="58667" r="17175" b="2286"/>
            <a:stretch/>
          </p:blipFill>
          <p:spPr>
            <a:xfrm>
              <a:off x="7357032" y="1817872"/>
              <a:ext cx="3230244" cy="4217834"/>
            </a:xfrm>
            <a:prstGeom prst="rect">
              <a:avLst/>
            </a:prstGeom>
          </p:spPr>
        </p:pic>
      </p:grpSp>
      <p:grpSp>
        <p:nvGrpSpPr>
          <p:cNvPr id="15" name="Группа 14"/>
          <p:cNvGrpSpPr/>
          <p:nvPr/>
        </p:nvGrpSpPr>
        <p:grpSpPr>
          <a:xfrm>
            <a:off x="3341403" y="2659627"/>
            <a:ext cx="2147882" cy="3803130"/>
            <a:chOff x="-3196815" y="2154198"/>
            <a:chExt cx="2147882" cy="3803130"/>
          </a:xfrm>
        </p:grpSpPr>
        <p:sp>
          <p:nvSpPr>
            <p:cNvPr id="14" name="Овал 13"/>
            <p:cNvSpPr/>
            <p:nvPr/>
          </p:nvSpPr>
          <p:spPr>
            <a:xfrm>
              <a:off x="-1935292" y="3032698"/>
              <a:ext cx="666206" cy="43107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41" t="51682" r="47398" b="27556"/>
            <a:stretch/>
          </p:blipFill>
          <p:spPr>
            <a:xfrm rot="5400000">
              <a:off x="-4024439" y="2981822"/>
              <a:ext cx="3803130" cy="2147882"/>
            </a:xfrm>
            <a:prstGeom prst="rect">
              <a:avLst/>
            </a:prstGeom>
          </p:spPr>
        </p:pic>
      </p:grp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86" t="40698" r="14761" b="41778"/>
          <a:stretch/>
        </p:blipFill>
        <p:spPr>
          <a:xfrm rot="5612273">
            <a:off x="4305971" y="4369580"/>
            <a:ext cx="2687891" cy="1626882"/>
          </a:xfrm>
          <a:prstGeom prst="rect">
            <a:avLst/>
          </a:prstGeom>
        </p:spPr>
      </p:pic>
      <p:pic>
        <p:nvPicPr>
          <p:cNvPr id="9" name="Слайд 8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66111" y="6147848"/>
            <a:ext cx="609601" cy="6096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2" t="25776" r="63125" b="56064"/>
          <a:stretch/>
        </p:blipFill>
        <p:spPr>
          <a:xfrm rot="5400000">
            <a:off x="6351786" y="5084436"/>
            <a:ext cx="1255218" cy="124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27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67000">
        <p:dissolve/>
      </p:transition>
    </mc:Choice>
    <mc:Fallback xmlns="">
      <p:transition spd="slow" advClick="0" advTm="67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6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45000"/>
                                  </p:stCondLst>
                                  <p:childTnLst>
                                    <p:animMotion origin="layout" path="M 0.00638 0.09838 L -0.41927 -0.16968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89" y="-1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3" y="0"/>
            <a:ext cx="9947014" cy="6858000"/>
          </a:xfrm>
          <a:prstGeom prst="rect">
            <a:avLst/>
          </a:prstGeom>
        </p:spPr>
      </p:pic>
      <p:pic>
        <p:nvPicPr>
          <p:cNvPr id="2" name="Слайд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05938" y="59467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7323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8000">
        <p15:prstTrans prst="wind"/>
      </p:transition>
    </mc:Choice>
    <mc:Fallback xmlns="">
      <p:transition spd="slow" advClick="0" advTm="1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499</TotalTime>
  <Words>1</Words>
  <Application>Microsoft Office PowerPoint</Application>
  <PresentationFormat>Широкоэкранный</PresentationFormat>
  <Paragraphs>4</Paragraphs>
  <Slides>20</Slides>
  <Notes>0</Notes>
  <HiddenSlides>0</HiddenSlides>
  <MMClips>21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Roboto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Учетная запись Майкрософт</dc:creator>
  <cp:lastModifiedBy>Учетная запись Майкрософт</cp:lastModifiedBy>
  <cp:revision>56</cp:revision>
  <dcterms:created xsi:type="dcterms:W3CDTF">2020-04-15T16:57:08Z</dcterms:created>
  <dcterms:modified xsi:type="dcterms:W3CDTF">2020-04-16T01:20:16Z</dcterms:modified>
</cp:coreProperties>
</file>