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bin"/><Relationship Id="rId7" Type="http://schemas.openxmlformats.org/officeDocument/2006/relationships/image" Target="../media/image2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2057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ungsuhChe" pitchFamily="49" charset="-127"/>
                <a:ea typeface="GungsuhChe" pitchFamily="49" charset="-127"/>
              </a:rPr>
              <a:t>Олимпийские чемпионки России</a:t>
            </a:r>
            <a:endParaRPr lang="ru-RU" sz="4000" dirty="0">
              <a:solidFill>
                <a:srgbClr val="C00000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5334000"/>
            <a:ext cx="3352800" cy="762000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chemeClr val="tx1"/>
                </a:solidFill>
                <a:cs typeface="Miriam Fixed" pitchFamily="49" charset="-79"/>
              </a:rPr>
              <a:t>Составила воспитатель МАДОУ «Детский сад № 419» г. Пермь</a:t>
            </a:r>
          </a:p>
          <a:p>
            <a:r>
              <a:rPr lang="ru-RU" sz="1400" dirty="0" smtClean="0">
                <a:solidFill>
                  <a:schemeClr val="tx1"/>
                </a:solidFill>
                <a:cs typeface="Miriam Fixed" pitchFamily="49" charset="-79"/>
              </a:rPr>
              <a:t>Сысуева Оксана Валерьевна</a:t>
            </a:r>
            <a:endParaRPr lang="ru-RU" sz="1400" dirty="0">
              <a:solidFill>
                <a:schemeClr val="tx1"/>
              </a:solidFill>
              <a:cs typeface="Miriam Fixed" pitchFamily="49" charset="-79"/>
            </a:endParaRPr>
          </a:p>
        </p:txBody>
      </p:sp>
      <p:pic>
        <p:nvPicPr>
          <p:cNvPr id="1026" name="Picture 2" descr="C:\Users\user\Desktop\женщины\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4182476" cy="3052763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52400" y="5943600"/>
            <a:ext cx="762000" cy="762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Цели и задачи.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400" dirty="0" smtClean="0"/>
              <a:t>Цель: Обобщение и закрепление знания детей старшего дошкольного возраста по теме «Олимпийские чемпионки России»</a:t>
            </a:r>
          </a:p>
          <a:p>
            <a:pPr>
              <a:buNone/>
            </a:pPr>
            <a:r>
              <a:rPr lang="ru-RU" sz="2400" dirty="0" smtClean="0"/>
              <a:t>Задачи: </a:t>
            </a:r>
          </a:p>
          <a:p>
            <a:r>
              <a:rPr lang="ru-RU" sz="2400" dirty="0" smtClean="0"/>
              <a:t>1. Обогатить и систематизировать знания старших дошкольников о различных видах спорта. </a:t>
            </a:r>
          </a:p>
          <a:p>
            <a:r>
              <a:rPr lang="ru-RU" sz="2400" dirty="0" smtClean="0"/>
              <a:t>2. Познакомить с олимпийскими чемпионками России.</a:t>
            </a:r>
          </a:p>
          <a:p>
            <a:r>
              <a:rPr lang="ru-RU" sz="2400" dirty="0" smtClean="0"/>
              <a:t>3. Развивать познавательную активность и любознательность ребенка.</a:t>
            </a:r>
          </a:p>
          <a:p>
            <a:r>
              <a:rPr lang="ru-RU" sz="2400" dirty="0" smtClean="0"/>
              <a:t>4. Формировать потребность в здоровом образе жизни.</a:t>
            </a:r>
          </a:p>
          <a:p>
            <a:r>
              <a:rPr lang="ru-RU" sz="2400" dirty="0" smtClean="0"/>
              <a:t>5. Развивать умение классифицировать по определённому признаку.</a:t>
            </a:r>
          </a:p>
          <a:p>
            <a:r>
              <a:rPr lang="ru-RU" sz="2400" dirty="0" smtClean="0"/>
              <a:t>6. Развивать навыки использования интерактивных средств (</a:t>
            </a:r>
            <a:r>
              <a:rPr lang="ru-RU" sz="2400" dirty="0" err="1" smtClean="0"/>
              <a:t>пк</a:t>
            </a:r>
            <a:r>
              <a:rPr lang="ru-RU" sz="2400" dirty="0" smtClean="0"/>
              <a:t>, интерактивная доска, указка- </a:t>
            </a:r>
            <a:r>
              <a:rPr lang="ru-RU" sz="2400" dirty="0" err="1" smtClean="0"/>
              <a:t>стилус</a:t>
            </a:r>
            <a:r>
              <a:rPr lang="ru-RU" sz="2400" dirty="0" smtClean="0"/>
              <a:t>. </a:t>
            </a:r>
          </a:p>
          <a:p>
            <a:pPr lvl="0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Давайте, познакомимся!</a:t>
            </a:r>
            <a:endParaRPr lang="ru-RU" sz="2400" b="1" i="1" dirty="0">
              <a:solidFill>
                <a:srgbClr val="C00000"/>
              </a:solidFill>
              <a:cs typeface="Miriam Fixed" pitchFamily="49" charset="-79"/>
            </a:endParaRPr>
          </a:p>
        </p:txBody>
      </p:sp>
      <p:pic>
        <p:nvPicPr>
          <p:cNvPr id="2050" name="Picture 2" descr="C:\Users\user\Desktop\женщины\4_2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1717740" cy="1243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667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Алина </a:t>
            </a:r>
            <a:r>
              <a:rPr lang="ru-RU" sz="1600" dirty="0" err="1" smtClean="0"/>
              <a:t>Загитова</a:t>
            </a:r>
            <a:endParaRPr lang="ru-RU" sz="1600" dirty="0"/>
          </a:p>
        </p:txBody>
      </p:sp>
      <p:pic>
        <p:nvPicPr>
          <p:cNvPr id="2052" name="Picture 4" descr="C:\Users\user\Desktop\женщины\orig-nintchdbpict000005146067-1476206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800"/>
            <a:ext cx="1814989" cy="12386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26670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Елена </a:t>
            </a:r>
            <a:r>
              <a:rPr lang="ru-RU" sz="1600" dirty="0" err="1" smtClean="0"/>
              <a:t>Исинбаева</a:t>
            </a:r>
            <a:endParaRPr lang="ru-RU" sz="1600" dirty="0"/>
          </a:p>
        </p:txBody>
      </p:sp>
      <p:pic>
        <p:nvPicPr>
          <p:cNvPr id="2053" name="Picture 5" descr="C:\Users\user\Desktop\женщины\3-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1753192" cy="12430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00600" y="2667000"/>
            <a:ext cx="1981200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Мария Шарапова</a:t>
            </a:r>
            <a:endParaRPr lang="ru-RU" sz="1600" dirty="0"/>
          </a:p>
        </p:txBody>
      </p:sp>
      <p:pic>
        <p:nvPicPr>
          <p:cNvPr id="2055" name="Picture 7" descr="C:\Users\user\Desktop\женщины\96dd2916dc76d75443535b2f344eab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447800"/>
            <a:ext cx="1667847" cy="1257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86600" y="2667000"/>
            <a:ext cx="175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Евгения </a:t>
            </a:r>
            <a:r>
              <a:rPr lang="ru-RU" sz="1600" dirty="0" err="1" smtClean="0"/>
              <a:t>Канаева</a:t>
            </a:r>
            <a:endParaRPr lang="ru-RU" sz="1600" dirty="0"/>
          </a:p>
        </p:txBody>
      </p:sp>
      <p:pic>
        <p:nvPicPr>
          <p:cNvPr id="2056" name="Picture 8" descr="C:\Users\user\Desktop\женщины\Picture_MDF89730-pic4_zoom-1000x1000-68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276600"/>
            <a:ext cx="1777800" cy="117316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2000" y="4419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Юлия Ефимова</a:t>
            </a:r>
            <a:endParaRPr lang="ru-RU" sz="1600" dirty="0"/>
          </a:p>
        </p:txBody>
      </p:sp>
      <p:pic>
        <p:nvPicPr>
          <p:cNvPr id="2057" name="Picture 9" descr="C:\Users\user\Desktop\женщины\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276600"/>
            <a:ext cx="1752600" cy="1219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95600" y="4495800"/>
            <a:ext cx="1525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Елена </a:t>
            </a:r>
            <a:r>
              <a:rPr lang="ru-RU" sz="1600" dirty="0" err="1" smtClean="0"/>
              <a:t>Вяльби</a:t>
            </a:r>
            <a:endParaRPr lang="ru-RU" sz="1600" dirty="0"/>
          </a:p>
        </p:txBody>
      </p:sp>
      <p:pic>
        <p:nvPicPr>
          <p:cNvPr id="2058" name="Picture 10" descr="C:\Users\user\Desktop\женщины\2544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276600"/>
            <a:ext cx="1752600" cy="1219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29200" y="4495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Ольга Зайцева</a:t>
            </a:r>
            <a:endParaRPr lang="ru-RU" sz="1600" dirty="0"/>
          </a:p>
        </p:txBody>
      </p:sp>
      <p:pic>
        <p:nvPicPr>
          <p:cNvPr id="2059" name="Picture 11" descr="C:\Users\user\Desktop\женщины\8899548222_f72733285d_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3276600"/>
            <a:ext cx="1676400" cy="126185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010400" y="4495800"/>
            <a:ext cx="183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Светлана </a:t>
            </a:r>
            <a:r>
              <a:rPr lang="ru-RU" sz="1600" dirty="0" err="1" smtClean="0"/>
              <a:t>Журова</a:t>
            </a:r>
            <a:endParaRPr lang="ru-RU" sz="1600" dirty="0"/>
          </a:p>
        </p:txBody>
      </p:sp>
      <p:pic>
        <p:nvPicPr>
          <p:cNvPr id="2060" name="Picture 12" descr="C:\Users\user\Desktop\женщины\natalia_antyukh_lond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4953000"/>
            <a:ext cx="1861207" cy="12954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62000" y="6324600"/>
            <a:ext cx="1473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Наталья </a:t>
            </a:r>
            <a:r>
              <a:rPr lang="ru-RU" sz="1600" dirty="0" err="1" smtClean="0"/>
              <a:t>Антюх</a:t>
            </a:r>
            <a:endParaRPr lang="ru-RU" sz="1600" dirty="0"/>
          </a:p>
        </p:txBody>
      </p:sp>
      <p:pic>
        <p:nvPicPr>
          <p:cNvPr id="2061" name="Picture 13" descr="C:\Users\user\Desktop\женщины\858x54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4953000"/>
            <a:ext cx="1752600" cy="13144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743200" y="6248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Татьяна Белобородова</a:t>
            </a:r>
            <a:endParaRPr lang="ru-RU" sz="1600" dirty="0"/>
          </a:p>
        </p:txBody>
      </p:sp>
      <p:pic>
        <p:nvPicPr>
          <p:cNvPr id="2062" name="Picture 14" descr="C:\Users\user\Desktop\женщины\kinopoisk.ru-Natalya-Ischenko-29518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4953000"/>
            <a:ext cx="1709494" cy="12954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029200" y="6248400"/>
            <a:ext cx="185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Наталья Ищенко</a:t>
            </a:r>
            <a:endParaRPr lang="ru-RU" sz="1600" dirty="0"/>
          </a:p>
        </p:txBody>
      </p:sp>
      <p:pic>
        <p:nvPicPr>
          <p:cNvPr id="2063" name="Picture 15" descr="C:\Users\user\Desktop\женщины\113167421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4953000"/>
            <a:ext cx="1752600" cy="12954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010400" y="6248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Татьяна Иванова</a:t>
            </a:r>
            <a:endParaRPr lang="ru-RU" sz="1600" dirty="0"/>
          </a:p>
        </p:txBody>
      </p:sp>
      <p:pic>
        <p:nvPicPr>
          <p:cNvPr id="1028" name="Picture 4" descr="C:\Users\user\Desktop\stock-vector-figure-skating-pictogram-27382013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1295400"/>
            <a:ext cx="1828800" cy="1752600"/>
          </a:xfrm>
          <a:prstGeom prst="rect">
            <a:avLst/>
          </a:prstGeom>
          <a:noFill/>
        </p:spPr>
      </p:pic>
      <p:pic>
        <p:nvPicPr>
          <p:cNvPr id="1030" name="Picture 6" descr="C:\Users\user\Desktop\женщины\52019264-Прыжок-с-шестом-пиктограммой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43200" y="1295400"/>
            <a:ext cx="1905000" cy="1676400"/>
          </a:xfrm>
          <a:prstGeom prst="rect">
            <a:avLst/>
          </a:prstGeom>
          <a:noFill/>
        </p:spPr>
      </p:pic>
      <p:pic>
        <p:nvPicPr>
          <p:cNvPr id="1031" name="Picture 7" descr="C:\Users\user\Desktop\женщины\_318-2922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6800" y="1295400"/>
            <a:ext cx="1905000" cy="1676400"/>
          </a:xfrm>
          <a:prstGeom prst="rect">
            <a:avLst/>
          </a:prstGeom>
          <a:noFill/>
        </p:spPr>
      </p:pic>
      <p:pic>
        <p:nvPicPr>
          <p:cNvPr id="1032" name="Picture 8" descr="C:\Users\user\Desktop\женщины\artistic-gymnast-posture-with-ribbon_318-557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0400" y="1295400"/>
            <a:ext cx="1752600" cy="1685925"/>
          </a:xfrm>
          <a:prstGeom prst="rect">
            <a:avLst/>
          </a:prstGeom>
          <a:noFill/>
        </p:spPr>
      </p:pic>
      <p:pic>
        <p:nvPicPr>
          <p:cNvPr id="1040" name="Picture 16" descr="C:\Users\user\Desktop\женщины\no-translate-detected_318-63496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" y="3200400"/>
            <a:ext cx="1905000" cy="1524000"/>
          </a:xfrm>
          <a:prstGeom prst="rect">
            <a:avLst/>
          </a:prstGeom>
          <a:noFill/>
        </p:spPr>
      </p:pic>
      <p:pic>
        <p:nvPicPr>
          <p:cNvPr id="1043" name="Picture 19" descr="C:\Users\user\Desktop\женщины\cross-country-skii-trail-white-clip-art-at-clker-vector-clip-on-cross-country-symbols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19400" y="3200400"/>
            <a:ext cx="1828800" cy="1600200"/>
          </a:xfrm>
          <a:prstGeom prst="rect">
            <a:avLst/>
          </a:prstGeom>
          <a:noFill/>
        </p:spPr>
      </p:pic>
      <p:pic>
        <p:nvPicPr>
          <p:cNvPr id="1044" name="Picture 20" descr="C:\Users\user\Desktop\женщины\silhouette-biathlon-athlete-isolated-icon-winter-sport-games-discipline-black-white-design-vector-illustration-web-pictogram-10581036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76800" y="3200400"/>
            <a:ext cx="1905000" cy="1600200"/>
          </a:xfrm>
          <a:prstGeom prst="rect">
            <a:avLst/>
          </a:prstGeom>
          <a:noFill/>
        </p:spPr>
      </p:pic>
      <p:pic>
        <p:nvPicPr>
          <p:cNvPr id="1045" name="Picture 21" descr="C:\Users\user\Desktop\женщины\depositphotos_32680763-Skate-icon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34200" y="3200400"/>
            <a:ext cx="1828800" cy="1600200"/>
          </a:xfrm>
          <a:prstGeom prst="rect">
            <a:avLst/>
          </a:prstGeom>
          <a:noFill/>
        </p:spPr>
      </p:pic>
      <p:pic>
        <p:nvPicPr>
          <p:cNvPr id="1046" name="Picture 22" descr="C:\Users\user\Desktop\run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5800" y="4876800"/>
            <a:ext cx="1905000" cy="1752600"/>
          </a:xfrm>
          <a:prstGeom prst="rect">
            <a:avLst/>
          </a:prstGeom>
          <a:noFill/>
        </p:spPr>
      </p:pic>
      <p:pic>
        <p:nvPicPr>
          <p:cNvPr id="1048" name="Picture 24" descr="C:\Users\user\Desktop\hammer-throw-clipart-4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19400" y="4876800"/>
            <a:ext cx="2057400" cy="1676400"/>
          </a:xfrm>
          <a:prstGeom prst="rect">
            <a:avLst/>
          </a:prstGeom>
          <a:noFill/>
        </p:spPr>
      </p:pic>
      <p:pic>
        <p:nvPicPr>
          <p:cNvPr id="1049" name="Picture 25" descr="C:\Users\user\Desktop\женщины\500_F_89096000_NCVXbDeNdkoAxxJgjIYt7DcwXf3kKAGX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953001" y="4876800"/>
            <a:ext cx="1905000" cy="1676400"/>
          </a:xfrm>
          <a:prstGeom prst="rect">
            <a:avLst/>
          </a:prstGeom>
          <a:noFill/>
        </p:spPr>
      </p:pic>
      <p:pic>
        <p:nvPicPr>
          <p:cNvPr id="1051" name="Picture 27" descr="C:\Users\user\Desktop\no-translate-detected_318-53745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10400" y="4876800"/>
            <a:ext cx="1828800" cy="1676400"/>
          </a:xfrm>
          <a:prstGeom prst="rect">
            <a:avLst/>
          </a:prstGeom>
          <a:noFill/>
        </p:spPr>
      </p:pic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152400" y="6096000"/>
            <a:ext cx="457200" cy="6096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Каким спортом занимается Елена </a:t>
            </a:r>
            <a:r>
              <a:rPr lang="ru-RU" sz="2400" b="1" i="1" dirty="0" err="1" smtClean="0">
                <a:solidFill>
                  <a:srgbClr val="C00000"/>
                </a:solidFill>
                <a:cs typeface="Miriam Fixed" pitchFamily="49" charset="-79"/>
              </a:rPr>
              <a:t>Исинбаева</a:t>
            </a:r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?</a:t>
            </a:r>
            <a:endParaRPr lang="ru-RU" sz="2400" dirty="0"/>
          </a:p>
        </p:txBody>
      </p:sp>
      <p:pic>
        <p:nvPicPr>
          <p:cNvPr id="1026" name="Picture 2" descr="C:\Users\user\Desktop\женщины\YINGKAI-Теннисист-Силуэт-Девушки-Спортивная-Жизнь-Девушки-Декор-Номеров-Винил-Резьба-Наклейка-На-Стену-Наклейки-дл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00200"/>
            <a:ext cx="2209800" cy="2209800"/>
          </a:xfrm>
          <a:prstGeom prst="rect">
            <a:avLst/>
          </a:prstGeom>
          <a:noFill/>
        </p:spPr>
      </p:pic>
      <p:pic>
        <p:nvPicPr>
          <p:cNvPr id="1028" name="Picture 4" descr="C:\Users\user\Desktop\женщины\Скриншот_15-02-2017_154141.thumb_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5656" y="1600200"/>
            <a:ext cx="2445544" cy="2235925"/>
          </a:xfrm>
          <a:prstGeom prst="rect">
            <a:avLst/>
          </a:prstGeom>
          <a:noFill/>
        </p:spPr>
      </p:pic>
      <p:pic>
        <p:nvPicPr>
          <p:cNvPr id="1029" name="Picture 5" descr="C:\Users\user\Desktop\женщины\3138292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600200"/>
            <a:ext cx="2362200" cy="2256430"/>
          </a:xfrm>
          <a:prstGeom prst="rect">
            <a:avLst/>
          </a:prstGeom>
          <a:noFill/>
        </p:spPr>
      </p:pic>
      <p:pic>
        <p:nvPicPr>
          <p:cNvPr id="1030" name="Picture 6" descr="C:\Users\user\Desktop\женщины\176465287-pic4_zoom-1000x1000-865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4191000"/>
            <a:ext cx="3657257" cy="2435733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52400" y="5943600"/>
            <a:ext cx="762000" cy="762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Каким спортом занимается Алина </a:t>
            </a:r>
            <a:r>
              <a:rPr lang="ru-RU" sz="2400" b="1" i="1" dirty="0" err="1" smtClean="0">
                <a:solidFill>
                  <a:srgbClr val="C00000"/>
                </a:solidFill>
                <a:cs typeface="Miriam Fixed" pitchFamily="49" charset="-79"/>
              </a:rPr>
              <a:t>Загитова</a:t>
            </a:r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?</a:t>
            </a:r>
            <a:endParaRPr lang="ru-RU" sz="2400" dirty="0"/>
          </a:p>
        </p:txBody>
      </p:sp>
      <p:pic>
        <p:nvPicPr>
          <p:cNvPr id="2050" name="Picture 2" descr="C:\Users\user\Desktop\женщины\3138292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2247900" cy="2171700"/>
          </a:xfrm>
          <a:prstGeom prst="rect">
            <a:avLst/>
          </a:prstGeom>
          <a:noFill/>
        </p:spPr>
      </p:pic>
      <p:pic>
        <p:nvPicPr>
          <p:cNvPr id="2052" name="Picture 4" descr="C:\Users\user\Desktop\женщины\an-isolated-woman-playing-curling-with-stone-and-broom-vector-icon-gNqIKP-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863893" cy="2222500"/>
          </a:xfrm>
          <a:prstGeom prst="rect">
            <a:avLst/>
          </a:prstGeom>
          <a:noFill/>
        </p:spPr>
      </p:pic>
      <p:pic>
        <p:nvPicPr>
          <p:cNvPr id="2053" name="Picture 5" descr="C:\Users\user\Desktop\женщины\3819717-abstract-vecror-illustration-of-rhythmic-gymnast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10000"/>
            <a:ext cx="2286000" cy="2209800"/>
          </a:xfrm>
          <a:prstGeom prst="rect">
            <a:avLst/>
          </a:prstGeom>
          <a:noFill/>
        </p:spPr>
      </p:pic>
      <p:pic>
        <p:nvPicPr>
          <p:cNvPr id="2056" name="Picture 8" descr="C:\Users\user\Desktop\женщины\2be764b33046b7ed1333252db0e134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914400"/>
            <a:ext cx="3671943" cy="243840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52400" y="6096000"/>
            <a:ext cx="533400" cy="6096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Летним или зимним видом спорта занимается Елена </a:t>
            </a:r>
            <a:r>
              <a:rPr lang="ru-RU" sz="2400" b="1" i="1" dirty="0" err="1" smtClean="0">
                <a:solidFill>
                  <a:srgbClr val="C00000"/>
                </a:solidFill>
                <a:cs typeface="Miriam Fixed" pitchFamily="49" charset="-79"/>
              </a:rPr>
              <a:t>Вяльби</a:t>
            </a:r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?</a:t>
            </a:r>
            <a:endParaRPr lang="ru-RU" sz="2400" dirty="0"/>
          </a:p>
        </p:txBody>
      </p:sp>
      <p:pic>
        <p:nvPicPr>
          <p:cNvPr id="3074" name="Picture 2" descr="C:\Users\user\Desktop\женщины\4415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373683" cy="25908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609600" y="3657600"/>
            <a:ext cx="2438400" cy="23622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5800" y="1219200"/>
            <a:ext cx="2362200" cy="2286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52400" y="5943600"/>
            <a:ext cx="762000" cy="762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cs typeface="Miriam Fixed" pitchFamily="49" charset="-79"/>
              </a:rPr>
              <a:t>Какой вид спорта у этих спортсменок?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1524000"/>
            <a:ext cx="2209800" cy="1524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3581400"/>
            <a:ext cx="2133600" cy="1524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0800" y="1524000"/>
            <a:ext cx="2209800" cy="1524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90800" y="3581400"/>
            <a:ext cx="2209800" cy="1524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 descr="C:\Users\user\Desktop\женщины\ru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143000"/>
            <a:ext cx="2438400" cy="2133600"/>
          </a:xfrm>
          <a:prstGeom prst="rect">
            <a:avLst/>
          </a:prstGeom>
          <a:noFill/>
        </p:spPr>
      </p:pic>
      <p:pic>
        <p:nvPicPr>
          <p:cNvPr id="14" name="Picture 4" descr="C:\Users\user\Desktop\stock-vector-figure-skating-pictogram-273820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581400"/>
            <a:ext cx="2362200" cy="2209800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52400" y="5943600"/>
            <a:ext cx="762000" cy="762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МОЛОДЕЦ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женщины\DPOkjkIUIAAUx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5943600" cy="396240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01000" y="5791200"/>
            <a:ext cx="914400" cy="813816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81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Олимпийские чемпионки России</vt:lpstr>
      <vt:lpstr>Цели и задачи.</vt:lpstr>
      <vt:lpstr>Давайте, познакомимся!</vt:lpstr>
      <vt:lpstr>Каким спортом занимается Елена Исинбаева?</vt:lpstr>
      <vt:lpstr>Каким спортом занимается Алина Загитова?</vt:lpstr>
      <vt:lpstr>Летним или зимним видом спорта занимается Елена Вяльби?</vt:lpstr>
      <vt:lpstr>Какой вид спорта у этих спортсменок?</vt:lpstr>
      <vt:lpstr>МОЛОДЕЦ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чемпионки России</dc:title>
  <dc:creator>user</dc:creator>
  <cp:lastModifiedBy>user</cp:lastModifiedBy>
  <cp:revision>28</cp:revision>
  <dcterms:created xsi:type="dcterms:W3CDTF">2018-04-14T13:01:33Z</dcterms:created>
  <dcterms:modified xsi:type="dcterms:W3CDTF">2018-04-15T13:56:09Z</dcterms:modified>
</cp:coreProperties>
</file>