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лексей" initials="А" lastIdx="0" clrIdx="0">
    <p:extLst>
      <p:ext uri="{19B8F6BF-5375-455C-9EA6-DF929625EA0E}">
        <p15:presenceInfo xmlns:p15="http://schemas.microsoft.com/office/powerpoint/2012/main" userId="Алексей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D56C-8343-4D06-B560-A82EE33C4BC4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4D91-FFA5-4C68-9B1D-24FEF6EE9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46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D56C-8343-4D06-B560-A82EE33C4BC4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4D91-FFA5-4C68-9B1D-24FEF6EE9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7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D56C-8343-4D06-B560-A82EE33C4BC4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4D91-FFA5-4C68-9B1D-24FEF6EE9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059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D56C-8343-4D06-B560-A82EE33C4BC4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4D91-FFA5-4C68-9B1D-24FEF6EE9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24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D56C-8343-4D06-B560-A82EE33C4BC4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4D91-FFA5-4C68-9B1D-24FEF6EE9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628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D56C-8343-4D06-B560-A82EE33C4BC4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4D91-FFA5-4C68-9B1D-24FEF6EE9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701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D56C-8343-4D06-B560-A82EE33C4BC4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4D91-FFA5-4C68-9B1D-24FEF6EE9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86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D56C-8343-4D06-B560-A82EE33C4BC4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4D91-FFA5-4C68-9B1D-24FEF6EE9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51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D56C-8343-4D06-B560-A82EE33C4BC4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4D91-FFA5-4C68-9B1D-24FEF6EE9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92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D56C-8343-4D06-B560-A82EE33C4BC4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4D91-FFA5-4C68-9B1D-24FEF6EE9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680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D56C-8343-4D06-B560-A82EE33C4BC4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4D91-FFA5-4C68-9B1D-24FEF6EE9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91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CD56C-8343-4D06-B560-A82EE33C4BC4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A4D91-FFA5-4C68-9B1D-24FEF6EE9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99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80" y="120316"/>
            <a:ext cx="3384883" cy="354530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769896" y="288758"/>
            <a:ext cx="806115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/>
              <a:t>Пименов Николай Григорьевич</a:t>
            </a:r>
            <a:endParaRPr lang="ru-RU" dirty="0"/>
          </a:p>
          <a:p>
            <a:r>
              <a:rPr lang="ru-RU" b="1" u="sng" dirty="0"/>
              <a:t>(19.02.1907г-12.02.1965г.)</a:t>
            </a:r>
            <a:endParaRPr lang="ru-RU" dirty="0"/>
          </a:p>
          <a:p>
            <a:r>
              <a:rPr lang="ru-RU" dirty="0"/>
              <a:t>Пименов Николай Григорьевич родился и жил в деревне </a:t>
            </a:r>
            <a:r>
              <a:rPr lang="ru-RU" dirty="0" err="1"/>
              <a:t>Новобокино</a:t>
            </a:r>
            <a:r>
              <a:rPr lang="ru-RU" dirty="0"/>
              <a:t> </a:t>
            </a:r>
            <a:r>
              <a:rPr lang="ru-RU" dirty="0" err="1"/>
              <a:t>Сараевского</a:t>
            </a:r>
            <a:r>
              <a:rPr lang="ru-RU" dirty="0"/>
              <a:t> района  Рязанской области. В самом начале войны в июле  1941г в возрасте 34 лет ушел на войну. Служил в артиллерийских войсках.</a:t>
            </a:r>
          </a:p>
          <a:p>
            <a:r>
              <a:rPr lang="ru-RU" dirty="0"/>
              <a:t>Однажды он получил задание от командира доставить в штаб секретный пакет с документами. По пути он попал в деревню, которую взяли в окружение немцы и в ней велись активные боевые действия. Он попал под обстрел и лошадь убило осколком от снаряда и она, упав, придавила дедушку. С большим трудом ему удалось вылезти и он под обстрелом выбрался из деревни в лес. Но позже понял, что секретный пакет остался под селом лошади. Он принял решение, рискуя своей жизнью, вернуться за ценными документами. Под сильным обстрелом он ползком добрался до убитой лошади, забрал пакет и выбрался обратно в лес. Пройдя пешком большое расстояние, он добрался до штаба и отдал секретный пакет. За этот мужественный поступок он был награжден медалью «За отвагу». </a:t>
            </a:r>
          </a:p>
          <a:p>
            <a:r>
              <a:rPr lang="ru-RU" dirty="0"/>
              <a:t>Он продолжал воевать до конца войны и дошел до Берлина, за что был награжден медалью «За взятие Берлина».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820884"/>
              </p:ext>
            </p:extLst>
          </p:nvPr>
        </p:nvGraphicFramePr>
        <p:xfrm>
          <a:off x="3769897" y="-16257"/>
          <a:ext cx="8422103" cy="687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2103"/>
              </a:tblGrid>
              <a:tr h="67376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400" b="1" u="sng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Пименов Николай Григорьевич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600" b="1" u="sng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(19.02.1907г-12.02.1965г.)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Пименов Николай Григорьевич родился и жил в деревне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Новобокино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Сараевского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района  Рязанской области. В самом начале войны в июле  1941г в возрасте 34 лет ушел на войну. Служил в артиллерийских войсках.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Однажды он получил задание от командира доставить в штаб секретный пакет с документами. По пути он попал в деревню, которую взяли в окружение немцы и в ней велись активные боевые действия. Он попал под обстрел и лошадь убило осколком от снаряда и она, упав, придавила дедушку. С большим трудом ему удалось вылезти и он под обстрелом выбрался из деревни в лес. Но позже понял, что секретный пакет остался под селом лошади. Он принял решение, рискуя своей жизнью, вернуться за ценными документами. Под сильным обстрелом он ползком добрался до убитой лошади, забрал пакет и выбрался обратно в лес. Пройдя пешком большое расстояние, он </a:t>
                      </a:r>
                      <a:r>
                        <a:rPr lang="ru-RU" sz="18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смог дойти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штаба и отдал секретный пакет. За этот мужественный поступок он был награжден медалью «За отвагу». 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 продолжал воевать до конца войны и дошел до Берлина, за что был награжден медалью «За взятие Берлина».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0270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396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Алексей</cp:lastModifiedBy>
  <cp:revision>3</cp:revision>
  <dcterms:created xsi:type="dcterms:W3CDTF">2020-04-24T18:18:59Z</dcterms:created>
  <dcterms:modified xsi:type="dcterms:W3CDTF">2020-04-24T18:23:25Z</dcterms:modified>
</cp:coreProperties>
</file>