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686" autoAdjust="0"/>
  </p:normalViewPr>
  <p:slideViewPr>
    <p:cSldViewPr>
      <p:cViewPr varScale="1">
        <p:scale>
          <a:sx n="80" d="100"/>
          <a:sy n="80" d="100"/>
        </p:scale>
        <p:origin x="-1435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E818-1D8E-47F2-BEB3-33A54CF1D273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1F71-DB12-4FD6-BFE8-24A45F1E7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E818-1D8E-47F2-BEB3-33A54CF1D273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1F71-DB12-4FD6-BFE8-24A45F1E7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E818-1D8E-47F2-BEB3-33A54CF1D273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1F71-DB12-4FD6-BFE8-24A45F1E7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E818-1D8E-47F2-BEB3-33A54CF1D273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1F71-DB12-4FD6-BFE8-24A45F1E7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E818-1D8E-47F2-BEB3-33A54CF1D273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1F71-DB12-4FD6-BFE8-24A45F1E7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E818-1D8E-47F2-BEB3-33A54CF1D273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1F71-DB12-4FD6-BFE8-24A45F1E7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E818-1D8E-47F2-BEB3-33A54CF1D273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1F71-DB12-4FD6-BFE8-24A45F1E7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E818-1D8E-47F2-BEB3-33A54CF1D273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1F71-DB12-4FD6-BFE8-24A45F1E7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E818-1D8E-47F2-BEB3-33A54CF1D273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1F71-DB12-4FD6-BFE8-24A45F1E7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E818-1D8E-47F2-BEB3-33A54CF1D273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1F71-DB12-4FD6-BFE8-24A45F1E7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E818-1D8E-47F2-BEB3-33A54CF1D273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63F1F71-DB12-4FD6-BFE8-24A45F1E72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E4E818-1D8E-47F2-BEB3-33A54CF1D273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3F1F71-DB12-4FD6-BFE8-24A45F1E72E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008112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Муниципальное дошкольное образовательное учреждение "Детский сад №282 красноармейского района города Волгограда" (МОУ Детский сад № 282)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7376864" cy="352839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/>
              <a:t>Сообщение из опыта работы: </a:t>
            </a:r>
          </a:p>
          <a:p>
            <a:pPr algn="ctr"/>
            <a:r>
              <a:rPr lang="ru-RU" dirty="0"/>
              <a:t>Формирование основ пожарной безопасности у детей младшего дошкольного возраста</a:t>
            </a:r>
            <a:r>
              <a:rPr lang="ru-RU" dirty="0" smtClean="0"/>
              <a:t>.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r"/>
            <a:r>
              <a:rPr lang="ru-RU" sz="1900" dirty="0" smtClean="0"/>
              <a:t>Выполнили:</a:t>
            </a:r>
          </a:p>
          <a:p>
            <a:pPr algn="r"/>
            <a:r>
              <a:rPr lang="ru-RU" sz="1900" dirty="0" smtClean="0"/>
              <a:t>Полетаева А.Н.</a:t>
            </a:r>
          </a:p>
          <a:p>
            <a:pPr algn="r"/>
            <a:r>
              <a:rPr lang="ru-RU" sz="1900" dirty="0" err="1" smtClean="0"/>
              <a:t>Хорина</a:t>
            </a:r>
            <a:r>
              <a:rPr lang="ru-RU" sz="1900" dirty="0" smtClean="0"/>
              <a:t> С.Б.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pPr algn="r"/>
            <a:endParaRPr lang="ru-RU" dirty="0"/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lang="ru-RU" dirty="0" smtClean="0"/>
              <a:t> с родителями: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Памятка для родителей "Если в доме пожар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"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При пожаре звони  01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Правило 1.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огонь небольшой, можно попробовать сразу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жезатушить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его, набросив на него плотную ткань или одеяло или вылив кастрюлю воды.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Правило 2.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огонь сразу не погас, немедленно убегайте из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 в безопасное место. И только после этого позвоните в пожарную охрану по телефону 01 или попросите об этом соседей.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Правило 3.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Если вы не можете убежать из горящей квартиры, сразу же позвоните по телефону 01 и сообщите пожарным точный адрес и номер своей квартиры.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Правило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При пожаре дым гораздо опаснее огня.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Большинстволюдей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пожаре погибают от дыма. Если чувствуете, что задыхаетесь, опуститесь на корточки или продвигайтесь к выходу ползком - внизу дыма меньше.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Правило 5.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пожаре никогда не садитесь в лифт. Он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можетотключиться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 вы задохнетесь.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Правило 6.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Ожидая приезда пожарных, не теряйте головы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невыпрыгивайте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 окна. Вас обязательно спасут.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Правило 7.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Когда приедут пожарные, во всем их слушайтесь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небойтесь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Они лучше знают, как вас спасти.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xn--c1abetrcbcw3f.xn--p1ai/wp-content/uploads/dompozha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4824535" cy="55447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652120" y="1556792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Памятки</a:t>
            </a:r>
            <a:endParaRPr lang="ru-RU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dou100bereginya.ucoz.ru/ppb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08956"/>
            <a:ext cx="6768752" cy="544904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03848" y="908720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Буклеты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edu.tatar.ru/upload/images/files/buklet_po_pozharnoj_bezopasnosti_2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92696"/>
            <a:ext cx="6696744" cy="58783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ширмы</a:t>
            </a:r>
            <a:r>
              <a:rPr lang="ru-RU" dirty="0" smtClean="0"/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папки-передвижки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9698" name="Picture 2" descr="http://tmbote.narod.ru/ph_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88840"/>
            <a:ext cx="5807968" cy="4355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900igr.net/up/datai/231171/0012-025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7900727" cy="5267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gov.cap.ru/Content/orgs/GovId_756/azbuka_bezopasnos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826896" cy="53012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476673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Загадки. Пословицы. Поговорки о пожаре»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447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Ожидаемые результаты к концу учебного года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У детей сформированы навыки безопасного поведения с огнем.</a:t>
            </a:r>
          </a:p>
          <a:p>
            <a:r>
              <a:rPr lang="ru-RU" dirty="0" smtClean="0"/>
              <a:t>Умеют адекватно вести себя в пожароопасных ситуациях дома, в ДОУ, на природе, взаимодействии с пожарными.</a:t>
            </a:r>
          </a:p>
          <a:p>
            <a:r>
              <a:rPr lang="ru-RU" dirty="0" smtClean="0"/>
              <a:t>Умеют обращаться с электроприборами, предметами повышенной пожарной опасности.</a:t>
            </a:r>
          </a:p>
          <a:p>
            <a:r>
              <a:rPr lang="ru-RU" dirty="0" smtClean="0"/>
              <a:t>Дети проявляют эмоциональную отзывчивость по отношению к другим людям.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348880"/>
            <a:ext cx="8229600" cy="12241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836712"/>
            <a:ext cx="7941568" cy="5501248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Целью</a:t>
            </a:r>
            <a:r>
              <a:rPr lang="ru-RU" b="1" dirty="0" smtClean="0"/>
              <a:t> </a:t>
            </a:r>
            <a:r>
              <a:rPr lang="ru-RU" b="1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обучению детей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младшего дошкольного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возраста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является формирование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детей навыков осторожного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обращения с огнем и 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понимания необходимости соблюдения правил пожарной безопасности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440160"/>
          </a:xfrm>
        </p:spPr>
        <p:txBody>
          <a:bodyPr>
            <a:normAutofit/>
          </a:bodyPr>
          <a:lstStyle/>
          <a:p>
            <a:pPr algn="ctr"/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36504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Дать детям первоначальные сведения о причинах возникновения пожара;</a:t>
            </a:r>
          </a:p>
          <a:p>
            <a:pPr>
              <a:buFont typeface="Wingdings" pitchFamily="2" charset="2"/>
              <a:buChar char="v"/>
            </a:pP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Познакомить со свойствами и качествами предметов с точки зрения их пожарной опасности;</a:t>
            </a:r>
          </a:p>
          <a:p>
            <a:pPr>
              <a:buFont typeface="Wingdings" pitchFamily="2" charset="2"/>
              <a:buChar char="v"/>
            </a:pP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Дать представления о труде пожарных, их профессиональными действиями;</a:t>
            </a:r>
          </a:p>
          <a:p>
            <a:pPr>
              <a:buFont typeface="Wingdings" pitchFamily="2" charset="2"/>
              <a:buChar char="v"/>
            </a:pP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Показать взаимосвязь пожарных подразделений (диспетчер – боевой расчет), служб спасения: «01», «02», «03», «04»;</a:t>
            </a:r>
          </a:p>
          <a:p>
            <a:pPr>
              <a:buFont typeface="Wingdings" pitchFamily="2" charset="2"/>
              <a:buChar char="v"/>
            </a:pP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Обучать детей правилам безопасного поведения в случае возникновения пожара: уметь ориентироваться в пространстве помещения группы, квартиры, знать первые действия при пожаре, уметь вызывать службу спасения «01»;</a:t>
            </a:r>
          </a:p>
          <a:p>
            <a:pPr>
              <a:buFont typeface="Wingdings" pitchFamily="2" charset="2"/>
              <a:buChar char="v"/>
            </a:pP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Формировать осторожное отношение к предметам – повышенным источникам пожарной опасности;</a:t>
            </a:r>
          </a:p>
          <a:p>
            <a:pPr>
              <a:buFont typeface="Wingdings" pitchFamily="2" charset="2"/>
              <a:buChar char="v"/>
            </a:pP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Активизировать словарь детей по данной теме;</a:t>
            </a:r>
          </a:p>
          <a:p>
            <a:pPr>
              <a:buFont typeface="Wingdings" pitchFamily="2" charset="2"/>
              <a:buChar char="v"/>
            </a:pP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Воспитывать уважительное отношение к профессии пожарных;</a:t>
            </a:r>
          </a:p>
          <a:p>
            <a:pPr>
              <a:buFont typeface="Wingdings" pitchFamily="2" charset="2"/>
              <a:buChar char="v"/>
            </a:pP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Воспитывать желание оказывать взаимопомощь, бережно относиться к своей жизни и здоровью.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6264696" cy="2074242"/>
          </a:xfrm>
        </p:spPr>
        <p:txBody>
          <a:bodyPr>
            <a:noAutofit/>
          </a:bodyPr>
          <a:lstStyle/>
          <a:p>
            <a:pPr algn="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Дошкольникам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необходимо представить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следующее: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92528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Опасность пожара – от чего ожидать беды, что грозит самому, окружающим, природе, животному миру.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Причина – от чего случилась или произошла беда, что способствовало реализации опасности.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Последствия – какая беда, потеря здоровья и другие нежелательные явления могут произойти.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Проводя такую работу, необходимо учитывать возрастные особенности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физические качества каждого ребенка. На восприятие материала влияет не только его «интересность», но и сама личность воспитателя, манера его речи, поведение, настроение.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83264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Знакомство с правилами обращения с огнем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реализовываем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всех видах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Фрагменты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связанные с безопасным поведением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включаем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занятия по ознакомлению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окружающим 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знакомство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профессиями спасателей,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пожарных,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художественной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литературы,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конструированию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изодеятельности</a:t>
            </a:r>
            <a:r>
              <a:rPr lang="ru-RU" dirty="0" smtClean="0"/>
              <a:t>. 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Большое внимание в своей работе мы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уделяем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ролевым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дидактическим играм, играм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драматизациям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игровым проблемным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ситуациям,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игровым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персонажам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100" name="Picture 4" descr="http://www.piter-komplekt.ru/assets/images/igrovoe-oborudovanie/p17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996952"/>
            <a:ext cx="3186311" cy="3379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611560" y="620688"/>
            <a:ext cx="3524242" cy="3147690"/>
            <a:chOff x="642910" y="0"/>
            <a:chExt cx="3524242" cy="3147690"/>
          </a:xfrm>
        </p:grpSpPr>
        <p:pic>
          <p:nvPicPr>
            <p:cNvPr id="8" name="Picture 3" descr="F:\Чекрыгина\Чекрыгина\SAM_0615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910" y="0"/>
              <a:ext cx="3524242" cy="2643182"/>
            </a:xfrm>
            <a:prstGeom prst="round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755576" y="2636912"/>
              <a:ext cx="3331857" cy="510778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Атрибуты для игры </a:t>
              </a:r>
            </a:p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«Транспорт и средства пожаротушения»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" name="Picture 2" descr="https://fs00.infourok.ru/images/doc/187/214359/img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717032"/>
            <a:ext cx="5112568" cy="2808312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5436096" y="692696"/>
            <a:ext cx="3388366" cy="2708920"/>
            <a:chOff x="5072066" y="0"/>
            <a:chExt cx="3519478" cy="2949649"/>
          </a:xfrm>
        </p:grpSpPr>
        <p:pic>
          <p:nvPicPr>
            <p:cNvPr id="12" name="Picture 4" descr="F:\Чекрыгина\Чекрыгина\SAM_0619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2066" y="0"/>
              <a:ext cx="3519478" cy="2639609"/>
            </a:xfrm>
            <a:prstGeom prst="round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5321085" y="2643182"/>
              <a:ext cx="3213444" cy="306467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Дидактическая игра «Не играй с огнем»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удожественная</a:t>
            </a:r>
            <a:r>
              <a:rPr lang="ru-RU" dirty="0" smtClean="0"/>
              <a:t> литература</a:t>
            </a:r>
            <a:endParaRPr lang="ru-RU" dirty="0"/>
          </a:p>
        </p:txBody>
      </p:sp>
      <p:pic>
        <p:nvPicPr>
          <p:cNvPr id="2050" name="Picture 2" descr="https://img.labirint.ru/images/comments_pic/0838/05labl8m412219889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4368891" cy="2174851"/>
          </a:xfrm>
          <a:prstGeom prst="rect">
            <a:avLst/>
          </a:prstGeom>
          <a:noFill/>
        </p:spPr>
      </p:pic>
      <p:pic>
        <p:nvPicPr>
          <p:cNvPr id="2052" name="Picture 4" descr="http://mybook.biz.ua/files/books/middle/image_64389_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340768"/>
            <a:ext cx="2174642" cy="3024336"/>
          </a:xfrm>
          <a:prstGeom prst="rect">
            <a:avLst/>
          </a:prstGeom>
          <a:noFill/>
        </p:spPr>
      </p:pic>
      <p:pic>
        <p:nvPicPr>
          <p:cNvPr id="2054" name="Picture 6" descr="https://img1.labirint.ru/books7/61774/cover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77072"/>
            <a:ext cx="2699792" cy="2307636"/>
          </a:xfrm>
          <a:prstGeom prst="rect">
            <a:avLst/>
          </a:prstGeom>
          <a:noFill/>
        </p:spPr>
      </p:pic>
      <p:pic>
        <p:nvPicPr>
          <p:cNvPr id="2056" name="Picture 8" descr="http://96krspb.caduk.ru/images/pozhar_bezo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717032"/>
            <a:ext cx="4027604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Уголок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пожарной безопасности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028" name="Picture 4" descr="http://www.maam.ru/upload/blogs/1e2bbc71a638e63c3db6da818d3f06c3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8"/>
            <a:ext cx="5664628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</TotalTime>
  <Words>457</Words>
  <Application>Microsoft Office PowerPoint</Application>
  <PresentationFormat>Экран (4:3)</PresentationFormat>
  <Paragraphs>73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Муниципальное дошкольное образовательное учреждение "Детский сад №282 красноармейского района города Волгограда" (МОУ Детский сад № 282) </vt:lpstr>
      <vt:lpstr>          </vt:lpstr>
      <vt:lpstr>ЗАДАЧИ: </vt:lpstr>
      <vt:lpstr>Дошкольникам необходимо представить следующее: </vt:lpstr>
      <vt:lpstr>Слайд 5</vt:lpstr>
      <vt:lpstr>Слайд 6</vt:lpstr>
      <vt:lpstr>Слайд 7</vt:lpstr>
      <vt:lpstr>Художественная литература</vt:lpstr>
      <vt:lpstr>Уголок  пожарной безопасности.</vt:lpstr>
      <vt:lpstr>Работа с родителями:</vt:lpstr>
      <vt:lpstr>Слайд 11</vt:lpstr>
      <vt:lpstr>Слайд 12</vt:lpstr>
      <vt:lpstr>Слайд 13</vt:lpstr>
      <vt:lpstr>ширмы, папки-передвижки </vt:lpstr>
      <vt:lpstr>Слайд 15</vt:lpstr>
      <vt:lpstr>Слайд 16</vt:lpstr>
      <vt:lpstr> Ожидаемые результаты к концу учебного года 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"Детский сад №282 красноармейского района города Волгограда" (МОУ Детский сад № 282) </dc:title>
  <dc:creator>Сергей</dc:creator>
  <cp:lastModifiedBy>Сергей</cp:lastModifiedBy>
  <cp:revision>9</cp:revision>
  <dcterms:created xsi:type="dcterms:W3CDTF">2018-03-06T09:38:02Z</dcterms:created>
  <dcterms:modified xsi:type="dcterms:W3CDTF">2018-03-10T13:32:35Z</dcterms:modified>
</cp:coreProperties>
</file>