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2"/>
  </p:notesMasterIdLst>
  <p:sldIdLst>
    <p:sldId id="334" r:id="rId3"/>
    <p:sldId id="340" r:id="rId4"/>
    <p:sldId id="346" r:id="rId5"/>
    <p:sldId id="347" r:id="rId6"/>
    <p:sldId id="348" r:id="rId7"/>
    <p:sldId id="349" r:id="rId8"/>
    <p:sldId id="350" r:id="rId9"/>
    <p:sldId id="351" r:id="rId10"/>
    <p:sldId id="34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9A"/>
    <a:srgbClr val="CCFF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676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36122-673E-495E-8B53-81EEB8A884D5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F980E-0EB1-47BB-AEE3-7D64A3ED3F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218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116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526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4500" spc="113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96251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5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AB6D-FEC6-4D86-9EBE-FF1124A5C0B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AFDD-FED4-456D-8FB1-3FA0D2558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546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AB6D-FEC6-4D86-9EBE-FF1124A5C0B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AFDD-FED4-456D-8FB1-3FA0D2558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614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500" b="0" spc="113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4010335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60AB6D-FEC6-4D86-9EBE-FF1124A5C0B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24AFDD-FED4-456D-8FB1-3FA0D2558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731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008" y="2011680"/>
            <a:ext cx="3566160" cy="420624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793" y="2011680"/>
            <a:ext cx="3566160" cy="420624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AB6D-FEC6-4D86-9EBE-FF1124A5C0B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AFDD-FED4-456D-8FB1-3FA0D2558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314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256" y="1913470"/>
            <a:ext cx="3566160" cy="743095"/>
          </a:xfrm>
        </p:spPr>
        <p:txBody>
          <a:bodyPr anchor="ctr">
            <a:normAutofit/>
          </a:bodyPr>
          <a:lstStyle>
            <a:lvl1pPr marL="0" indent="0">
              <a:buNone/>
              <a:defRPr sz="1575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5256" y="2656567"/>
            <a:ext cx="3566160" cy="35661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3423" y="1913470"/>
            <a:ext cx="3566160" cy="743095"/>
          </a:xfrm>
        </p:spPr>
        <p:txBody>
          <a:bodyPr anchor="ctr">
            <a:normAutofit/>
          </a:bodyPr>
          <a:lstStyle>
            <a:lvl1pPr marL="0" indent="0">
              <a:buNone/>
              <a:defRPr sz="1575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3423" y="2656564"/>
            <a:ext cx="3566160" cy="35661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AB6D-FEC6-4D86-9EBE-FF1124A5C0B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AFDD-FED4-456D-8FB1-3FA0D2558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038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AB6D-FEC6-4D86-9EBE-FF1124A5C0B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AFDD-FED4-456D-8FB1-3FA0D2558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589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AB6D-FEC6-4D86-9EBE-FF1124A5C0B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AFDD-FED4-456D-8FB1-3FA0D2558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948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256" y="2120055"/>
            <a:ext cx="4594860" cy="4114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1767" y="2147487"/>
            <a:ext cx="24003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AB6D-FEC6-4D86-9EBE-FF1124A5C0B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AFDD-FED4-456D-8FB1-3FA0D2558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389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897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60120" y="2211495"/>
            <a:ext cx="459486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3016" y="2150621"/>
            <a:ext cx="24003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AB6D-FEC6-4D86-9EBE-FF1124A5C0B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AFDD-FED4-456D-8FB1-3FA0D2558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6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AB6D-FEC6-4D86-9EBE-FF1124A5C0B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AFDD-FED4-456D-8FB1-3FA0D2558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470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9" y="274637"/>
            <a:ext cx="1801785" cy="5897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7"/>
            <a:ext cx="5979968" cy="5897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6422855"/>
            <a:ext cx="2057397" cy="365125"/>
          </a:xfrm>
        </p:spPr>
        <p:txBody>
          <a:bodyPr/>
          <a:lstStyle/>
          <a:p>
            <a:fld id="{F760AB6D-FEC6-4D86-9EBE-FF1124A5C0B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B524AFDD-FED4-456D-8FB1-3FA0D2558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027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26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602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910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571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TextBox 4"/>
          <p:cNvSpPr txBox="1"/>
          <p:nvPr userDrawn="1"/>
        </p:nvSpPr>
        <p:spPr>
          <a:xfrm>
            <a:off x="3483330" y="6500834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oineverova.usoz.ru</a:t>
            </a:r>
            <a:endParaRPr lang="ru-RU" sz="11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9400"/>
            <a:ext cx="9144000" cy="6876000"/>
          </a:xfrm>
          <a:prstGeom prst="frame">
            <a:avLst>
              <a:gd name="adj1" fmla="val 2156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397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719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942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9400"/>
            <a:ext cx="9144000" cy="6876000"/>
          </a:xfrm>
          <a:prstGeom prst="frame">
            <a:avLst>
              <a:gd name="adj1" fmla="val 2156"/>
            </a:avLst>
          </a:prstGeom>
          <a:blipFill>
            <a:blip r:embed="rId13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83330" y="6500834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oineverova.usoz.ru</a:t>
            </a:r>
            <a:endParaRPr lang="ru-RU" sz="11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824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10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2189" y="284176"/>
            <a:ext cx="733806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189" y="2011680"/>
            <a:ext cx="733806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1700" y="6422855"/>
            <a:ext cx="2250671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788">
                <a:solidFill>
                  <a:schemeClr val="tx1"/>
                </a:solidFill>
              </a:defRPr>
            </a:lvl1pPr>
          </a:lstStyle>
          <a:p>
            <a:fld id="{F760AB6D-FEC6-4D86-9EBE-FF1124A5C0B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7353" y="6422855"/>
            <a:ext cx="3783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4195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fld id="{B524AFDD-FED4-456D-8FB1-3FA0D2558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8764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tx1"/>
        </a:buClr>
        <a:buFont typeface="Wingdings" pitchFamily="2" charset="2"/>
        <a:buChar char="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5151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634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038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217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546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96" y="4108653"/>
            <a:ext cx="9073008" cy="181254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Интерактивная </a:t>
            </a:r>
            <a:r>
              <a:rPr lang="ru-RU" sz="36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развитие эмоционального интеллекта для детей с ОВЗ   </a:t>
            </a:r>
            <a:endParaRPr lang="ru-RU" sz="3600" b="1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18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35"/>
            </a:avLst>
          </a:prstGeom>
          <a:solidFill>
            <a:srgbClr val="00B0F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7668344" y="6021288"/>
            <a:ext cx="1228291" cy="576064"/>
          </a:xfrm>
          <a:prstGeom prst="notched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8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612649" y="5921201"/>
            <a:ext cx="39187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Педагог-психолог Викулина Н.Б.</a:t>
            </a:r>
          </a:p>
          <a:p>
            <a:pPr algn="ctr"/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МАОУ «Прогимназия № 81»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251520" y="274790"/>
            <a:ext cx="8540876" cy="665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400" b="1" i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 и назови!</a:t>
            </a:r>
            <a:endParaRPr lang="ru-RU" sz="7400" b="1" i="1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18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02" y="2059872"/>
            <a:ext cx="5473912" cy="18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46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268760"/>
            <a:ext cx="878497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500" b="1" dirty="0" smtClean="0">
                <a:ln>
                  <a:solidFill>
                    <a:srgbClr val="FFC000">
                      <a:lumMod val="20000"/>
                      <a:lumOff val="80000"/>
                    </a:srgb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Для начала игры запустите презентацию: вкладка «Показ слайдов» («Слайд-шоу») , выбрать «С первого слайда» («С начала»).</a:t>
            </a:r>
          </a:p>
          <a:p>
            <a:pPr marL="514350" indent="-514350">
              <a:buAutoNum type="arabicPeriod"/>
            </a:pPr>
            <a:r>
              <a:rPr lang="ru-RU" sz="2500" b="1" dirty="0">
                <a:ln>
                  <a:solidFill>
                    <a:srgbClr val="FFC000">
                      <a:lumMod val="20000"/>
                      <a:lumOff val="80000"/>
                    </a:srgb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Д</a:t>
            </a:r>
            <a:r>
              <a:rPr lang="ru-RU" sz="2500" b="1" dirty="0" smtClean="0">
                <a:ln>
                  <a:solidFill>
                    <a:srgbClr val="FFC000">
                      <a:lumMod val="20000"/>
                      <a:lumOff val="80000"/>
                    </a:srgb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ля </a:t>
            </a:r>
            <a:r>
              <a:rPr lang="ru-RU" sz="2500" b="1" dirty="0">
                <a:ln>
                  <a:solidFill>
                    <a:srgbClr val="FFC000">
                      <a:lumMod val="20000"/>
                      <a:lumOff val="80000"/>
                    </a:srgb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перехода между слайдами нажимай </a:t>
            </a:r>
            <a:r>
              <a:rPr lang="ru-RU" sz="2500" b="1" dirty="0" smtClean="0">
                <a:ln>
                  <a:solidFill>
                    <a:srgbClr val="FFC000">
                      <a:lumMod val="20000"/>
                      <a:lumOff val="80000"/>
                    </a:srgb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на            в </a:t>
            </a:r>
            <a:r>
              <a:rPr lang="ru-RU" sz="2500" b="1" dirty="0">
                <a:ln>
                  <a:solidFill>
                    <a:srgbClr val="FFC000">
                      <a:lumMod val="20000"/>
                      <a:lumOff val="80000"/>
                    </a:srgb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нижнем правом </a:t>
            </a:r>
            <a:r>
              <a:rPr lang="ru-RU" sz="2500" b="1" dirty="0" smtClean="0">
                <a:ln>
                  <a:solidFill>
                    <a:srgbClr val="FFC000">
                      <a:lumMod val="20000"/>
                      <a:lumOff val="80000"/>
                    </a:srgb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углу.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500" b="1" dirty="0" smtClean="0">
                <a:ln>
                  <a:solidFill>
                    <a:srgbClr val="FFC000">
                      <a:lumMod val="20000"/>
                      <a:lumOff val="80000"/>
                    </a:srgb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Внимательно рассмотри картинку.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500" b="1" dirty="0" smtClean="0">
                <a:ln>
                  <a:solidFill>
                    <a:srgbClr val="FFC000">
                      <a:lumMod val="20000"/>
                      <a:lumOff val="80000"/>
                    </a:srgb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Найди среди картинок «в домике» такую же, как картинка «на улице».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500" b="1" dirty="0" smtClean="0">
                <a:ln>
                  <a:solidFill>
                    <a:srgbClr val="FFC000">
                      <a:lumMod val="20000"/>
                      <a:lumOff val="80000"/>
                    </a:srgb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Назови картинку (что или кто это?) и опиши её чувство («какая она?» или «что она делает?»). </a:t>
            </a:r>
            <a:r>
              <a:rPr lang="en-US" sz="2500" b="1" dirty="0" smtClean="0">
                <a:ln>
                  <a:solidFill>
                    <a:srgbClr val="FFC000">
                      <a:lumMod val="20000"/>
                      <a:lumOff val="80000"/>
                    </a:srgb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        </a:t>
            </a:r>
            <a:r>
              <a:rPr lang="ru-RU" sz="2500" b="1" dirty="0" smtClean="0">
                <a:ln>
                  <a:solidFill>
                    <a:srgbClr val="FFC000">
                      <a:lumMod val="20000"/>
                      <a:lumOff val="80000"/>
                    </a:srgb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                          </a:t>
            </a:r>
            <a:r>
              <a:rPr lang="en-US" sz="2500" b="1" dirty="0" smtClean="0">
                <a:ln>
                  <a:solidFill>
                    <a:schemeClr val="accent4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P.S. </a:t>
            </a:r>
            <a:r>
              <a:rPr lang="ru-RU" sz="2500" b="1" i="1" dirty="0" smtClean="0">
                <a:ln>
                  <a:solidFill>
                    <a:schemeClr val="accent4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При необходимости задайте ребенку наводящий вопрос.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500" b="1" dirty="0" smtClean="0">
                <a:ln>
                  <a:solidFill>
                    <a:srgbClr val="FFC000">
                      <a:lumMod val="20000"/>
                      <a:lumOff val="80000"/>
                    </a:srgb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Если ты </a:t>
            </a:r>
            <a:r>
              <a:rPr lang="ru-RU" sz="2500" b="1" dirty="0">
                <a:ln>
                  <a:solidFill>
                    <a:srgbClr val="FFC000">
                      <a:lumMod val="20000"/>
                      <a:lumOff val="80000"/>
                    </a:srgb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выбрал </a:t>
            </a:r>
            <a:r>
              <a:rPr lang="ru-RU" sz="2500" b="1" dirty="0" smtClean="0">
                <a:ln>
                  <a:solidFill>
                    <a:srgbClr val="FFC000">
                      <a:lumMod val="20000"/>
                      <a:lumOff val="80000"/>
                    </a:srgb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картинки правильно</a:t>
            </a:r>
            <a:r>
              <a:rPr lang="ru-RU" sz="2500" b="1" dirty="0">
                <a:ln>
                  <a:solidFill>
                    <a:srgbClr val="FFC000">
                      <a:lumMod val="20000"/>
                      <a:lumOff val="80000"/>
                    </a:srgb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500" b="1" dirty="0" smtClean="0">
                <a:ln>
                  <a:solidFill>
                    <a:srgbClr val="FFC000">
                      <a:lumMod val="20000"/>
                      <a:lumOff val="80000"/>
                    </a:srgb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они встанут парой.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500" b="1" dirty="0" smtClean="0">
                <a:ln>
                  <a:solidFill>
                    <a:srgbClr val="FFC000">
                      <a:lumMod val="20000"/>
                      <a:lumOff val="80000"/>
                    </a:srgb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Желаю </a:t>
            </a:r>
            <a:r>
              <a:rPr lang="ru-RU" sz="2500" b="1" dirty="0">
                <a:ln>
                  <a:solidFill>
                    <a:srgbClr val="FFC000">
                      <a:lumMod val="20000"/>
                      <a:lumOff val="80000"/>
                    </a:srgb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удачи!</a:t>
            </a: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35"/>
            </a:avLst>
          </a:prstGeom>
          <a:solidFill>
            <a:srgbClr val="00B0F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4" name="Стрелка вправо с вырезом 3">
            <a:hlinkClick r:id="" action="ppaction://hlinkshowjump?jump=nextslide"/>
          </p:cNvPr>
          <p:cNvSpPr/>
          <p:nvPr/>
        </p:nvSpPr>
        <p:spPr>
          <a:xfrm>
            <a:off x="7596336" y="6171119"/>
            <a:ext cx="1228291" cy="576064"/>
          </a:xfrm>
          <a:prstGeom prst="notched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8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  <a:latin typeface="Corbel" panose="020B0503020204020204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307" y="117178"/>
            <a:ext cx="7629386" cy="1777368"/>
          </a:xfrm>
          <a:prstGeom prst="rect">
            <a:avLst/>
          </a:prstGeom>
        </p:spPr>
      </p:pic>
      <p:sp>
        <p:nvSpPr>
          <p:cNvPr id="7" name="Стрелка вправо с вырезом 6">
            <a:hlinkClick r:id="" action="ppaction://hlinkshowjump?jump=nextslide"/>
          </p:cNvPr>
          <p:cNvSpPr/>
          <p:nvPr/>
        </p:nvSpPr>
        <p:spPr>
          <a:xfrm>
            <a:off x="7092280" y="2492896"/>
            <a:ext cx="601924" cy="383639"/>
          </a:xfrm>
          <a:prstGeom prst="notched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8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699400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691680" y="620688"/>
            <a:ext cx="8860532" cy="5710121"/>
            <a:chOff x="1691680" y="363059"/>
            <a:chExt cx="8860532" cy="5710121"/>
          </a:xfrm>
        </p:grpSpPr>
        <p:pic>
          <p:nvPicPr>
            <p:cNvPr id="1026" name="Picture 2" descr="https://img2.freepng.ru/20180219/zew/kisspng-house-housing-free-content-clip-art-house-cartoon-5a8b0648cbb2f5.611142881519060552834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7759" l="10000" r="90000">
                          <a14:foregroundMark x1="58000" y1="77241" x2="58000" y2="772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363059"/>
              <a:ext cx="8860532" cy="5710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Скругленный прямоугольник 1"/>
            <p:cNvSpPr/>
            <p:nvPr/>
          </p:nvSpPr>
          <p:spPr>
            <a:xfrm>
              <a:off x="5364088" y="4509120"/>
              <a:ext cx="1440160" cy="1386072"/>
            </a:xfrm>
            <a:prstGeom prst="roundRect">
              <a:avLst>
                <a:gd name="adj" fmla="val 9494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5652120" y="5013176"/>
              <a:ext cx="0" cy="360040"/>
            </a:xfrm>
            <a:prstGeom prst="line">
              <a:avLst/>
            </a:prstGeom>
            <a:ln w="762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https://i.pinimg.com/originals/9a/16/cb/9a16cb6949daa3be1c4a9c2b90cd18e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10" b="46309" l="66250" r="97083">
                        <a14:foregroundMark x1="77417" y1="16219" x2="77417" y2="16219"/>
                        <a14:foregroundMark x1="78083" y1="18233" x2="78083" y2="18233"/>
                        <a14:foregroundMark x1="75167" y1="18792" x2="75167" y2="18792"/>
                        <a14:foregroundMark x1="86500" y1="17673" x2="86500" y2="17673"/>
                        <a14:foregroundMark x1="86500" y1="20134" x2="86500" y2="20134"/>
                        <a14:foregroundMark x1="83417" y1="18456" x2="83417" y2="18456"/>
                        <a14:foregroundMark x1="85333" y1="15996" x2="85333" y2="15996"/>
                        <a14:foregroundMark x1="75750" y1="16219" x2="75750" y2="16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55" r="-1" b="51366"/>
          <a:stretch/>
        </p:blipFill>
        <p:spPr bwMode="auto">
          <a:xfrm>
            <a:off x="4202968" y="2975390"/>
            <a:ext cx="1476164" cy="153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i.pinimg.com/originals/9a/16/cb/9a16cb6949daa3be1c4a9c2b90cd18e4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98" b="46309" l="35250" r="66167">
                        <a14:foregroundMark x1="54417" y1="16555" x2="54417" y2="16555"/>
                        <a14:foregroundMark x1="55000" y1="19128" x2="55000" y2="19128"/>
                        <a14:foregroundMark x1="54000" y1="20805" x2="54000" y2="20805"/>
                        <a14:foregroundMark x1="48583" y1="17450" x2="48583" y2="17450"/>
                        <a14:foregroundMark x1="48583" y1="20805" x2="48583" y2="20805"/>
                        <a14:foregroundMark x1="46750" y1="17114" x2="46750" y2="171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856" t="2275" r="33940" b="52224"/>
          <a:stretch/>
        </p:blipFill>
        <p:spPr bwMode="auto">
          <a:xfrm>
            <a:off x="6747520" y="3024975"/>
            <a:ext cx="136815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i.pinimg.com/originals/9a/16/cb/9a16cb6949daa3be1c4a9c2b90cd18e4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98" b="46309" l="35250" r="66167">
                        <a14:foregroundMark x1="54417" y1="16555" x2="54417" y2="16555"/>
                        <a14:foregroundMark x1="55000" y1="19128" x2="55000" y2="19128"/>
                        <a14:foregroundMark x1="54000" y1="20805" x2="54000" y2="20805"/>
                        <a14:foregroundMark x1="48583" y1="17450" x2="48583" y2="17450"/>
                        <a14:foregroundMark x1="48583" y1="20805" x2="48583" y2="20805"/>
                        <a14:foregroundMark x1="46750" y1="17114" x2="46750" y2="171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856" t="2275" r="33940" b="52224"/>
          <a:stretch/>
        </p:blipFill>
        <p:spPr bwMode="auto">
          <a:xfrm>
            <a:off x="467544" y="4766749"/>
            <a:ext cx="136815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c7.hotpng.com/preview/453/300/925/caricature-drawing-clip-art-transparent-sun-png-clipart-pictur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802" l="875" r="99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40659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с вырезом 9">
            <a:hlinkClick r:id="" action="ppaction://hlinkshowjump?jump=nextslide"/>
          </p:cNvPr>
          <p:cNvSpPr/>
          <p:nvPr/>
        </p:nvSpPr>
        <p:spPr>
          <a:xfrm>
            <a:off x="7740352" y="6165418"/>
            <a:ext cx="1228291" cy="576064"/>
          </a:xfrm>
          <a:prstGeom prst="notched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8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944876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-0.53316 0.258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71" y="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691680" y="620688"/>
            <a:ext cx="8860532" cy="5710121"/>
            <a:chOff x="1691680" y="363059"/>
            <a:chExt cx="8860532" cy="5710121"/>
          </a:xfrm>
        </p:grpSpPr>
        <p:pic>
          <p:nvPicPr>
            <p:cNvPr id="1026" name="Picture 2" descr="https://img2.freepng.ru/20180219/zew/kisspng-house-housing-free-content-clip-art-house-cartoon-5a8b0648cbb2f5.611142881519060552834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7759" l="10000" r="90000">
                          <a14:foregroundMark x1="58000" y1="77241" x2="58000" y2="772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363059"/>
              <a:ext cx="8860532" cy="5710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Скругленный прямоугольник 1"/>
            <p:cNvSpPr/>
            <p:nvPr/>
          </p:nvSpPr>
          <p:spPr>
            <a:xfrm>
              <a:off x="5364088" y="4509120"/>
              <a:ext cx="1440160" cy="1386072"/>
            </a:xfrm>
            <a:prstGeom prst="roundRect">
              <a:avLst>
                <a:gd name="adj" fmla="val 9494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5652120" y="5013176"/>
              <a:ext cx="0" cy="360040"/>
            </a:xfrm>
            <a:prstGeom prst="line">
              <a:avLst/>
            </a:prstGeom>
            <a:ln w="762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https://i.pinimg.com/originals/9a/16/cb/9a16cb6949daa3be1c4a9c2b90cd18e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10" b="46309" l="66250" r="97083">
                        <a14:foregroundMark x1="77417" y1="16219" x2="77417" y2="16219"/>
                        <a14:foregroundMark x1="78083" y1="18233" x2="78083" y2="18233"/>
                        <a14:foregroundMark x1="75167" y1="18792" x2="75167" y2="18792"/>
                        <a14:foregroundMark x1="86500" y1="17673" x2="86500" y2="17673"/>
                        <a14:foregroundMark x1="86500" y1="20134" x2="86500" y2="20134"/>
                        <a14:foregroundMark x1="83417" y1="18456" x2="83417" y2="18456"/>
                        <a14:foregroundMark x1="85333" y1="15996" x2="85333" y2="15996"/>
                        <a14:foregroundMark x1="75750" y1="16219" x2="75750" y2="16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55" r="-1" b="51366"/>
          <a:stretch/>
        </p:blipFill>
        <p:spPr bwMode="auto">
          <a:xfrm>
            <a:off x="6871050" y="3376577"/>
            <a:ext cx="1476164" cy="153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i.pinimg.com/originals/9a/16/cb/9a16cb6949daa3be1c4a9c2b90cd18e4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98" b="46309" l="35250" r="66167">
                        <a14:foregroundMark x1="54417" y1="16555" x2="54417" y2="16555"/>
                        <a14:foregroundMark x1="55000" y1="19128" x2="55000" y2="19128"/>
                        <a14:foregroundMark x1="54000" y1="20805" x2="54000" y2="20805"/>
                        <a14:foregroundMark x1="48583" y1="17450" x2="48583" y2="17450"/>
                        <a14:foregroundMark x1="48583" y1="20805" x2="48583" y2="20805"/>
                        <a14:foregroundMark x1="46750" y1="17114" x2="46750" y2="171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856" t="2275" r="33940" b="52224"/>
          <a:stretch/>
        </p:blipFill>
        <p:spPr bwMode="auto">
          <a:xfrm>
            <a:off x="3952716" y="3475748"/>
            <a:ext cx="136815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.pinimg.com/originals/9a/16/cb/9a16cb6949daa3be1c4a9c2b90cd18e4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461" b="94855" l="3500" r="34000">
                        <a14:foregroundMark x1="13333" y1="66219" x2="13333" y2="66219"/>
                        <a14:foregroundMark x1="22000" y1="65548" x2="22000" y2="65548"/>
                        <a14:foregroundMark x1="23083" y1="63982" x2="23083" y2="63982"/>
                        <a14:foregroundMark x1="23333" y1="67673" x2="23333" y2="67673"/>
                        <a14:foregroundMark x1="12417" y1="63982" x2="12417" y2="63982"/>
                        <a14:foregroundMark x1="14083" y1="63982" x2="14083" y2="63982"/>
                        <a14:foregroundMark x1="12917" y1="68345" x2="12917" y2="68345"/>
                        <a14:foregroundMark x1="22000" y1="66890" x2="22000" y2="66890"/>
                        <a14:foregroundMark x1="13417" y1="64765" x2="13417" y2="64765"/>
                        <a14:foregroundMark x1="12583" y1="65548" x2="12583" y2="65548"/>
                        <a14:foregroundMark x1="12583" y1="66667" x2="12583" y2="66667"/>
                        <a14:foregroundMark x1="24167" y1="64206" x2="24167" y2="64206"/>
                        <a14:foregroundMark x1="22417" y1="66331" x2="22417" y2="66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506" r="63851"/>
          <a:stretch/>
        </p:blipFill>
        <p:spPr bwMode="auto">
          <a:xfrm>
            <a:off x="5351410" y="2338588"/>
            <a:ext cx="1541072" cy="157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i.pinimg.com/originals/9a/16/cb/9a16cb6949daa3be1c4a9c2b90cd18e4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461" b="94855" l="3500" r="34000">
                        <a14:foregroundMark x1="13333" y1="66219" x2="13333" y2="66219"/>
                        <a14:foregroundMark x1="22000" y1="65548" x2="22000" y2="65548"/>
                        <a14:foregroundMark x1="23083" y1="63982" x2="23083" y2="63982"/>
                        <a14:foregroundMark x1="23333" y1="67673" x2="23333" y2="67673"/>
                        <a14:foregroundMark x1="12417" y1="63982" x2="12417" y2="63982"/>
                        <a14:foregroundMark x1="14083" y1="63982" x2="14083" y2="63982"/>
                        <a14:foregroundMark x1="12917" y1="68345" x2="12917" y2="68345"/>
                        <a14:foregroundMark x1="22000" y1="66890" x2="22000" y2="66890"/>
                        <a14:foregroundMark x1="13417" y1="64765" x2="13417" y2="64765"/>
                        <a14:foregroundMark x1="12583" y1="65548" x2="12583" y2="65548"/>
                        <a14:foregroundMark x1="12583" y1="66667" x2="12583" y2="66667"/>
                        <a14:foregroundMark x1="24167" y1="64206" x2="24167" y2="64206"/>
                        <a14:foregroundMark x1="22417" y1="66331" x2="22417" y2="66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506" r="63851"/>
          <a:stretch/>
        </p:blipFill>
        <p:spPr bwMode="auto">
          <a:xfrm>
            <a:off x="206646" y="4729407"/>
            <a:ext cx="1541072" cy="157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c7.hotpng.com/preview/453/300/925/caricature-drawing-clip-art-transparent-sun-png-clipart-pictur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802" l="875" r="99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40659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 вправо с вырезом 13">
            <a:hlinkClick r:id="" action="ppaction://hlinkshowjump?jump=nextslide"/>
          </p:cNvPr>
          <p:cNvSpPr/>
          <p:nvPr/>
        </p:nvSpPr>
        <p:spPr>
          <a:xfrm>
            <a:off x="7740352" y="6165418"/>
            <a:ext cx="1228291" cy="576064"/>
          </a:xfrm>
          <a:prstGeom prst="notched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8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337046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-0.40572 0.348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95" y="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691680" y="620688"/>
            <a:ext cx="8860532" cy="5710121"/>
            <a:chOff x="1691680" y="363059"/>
            <a:chExt cx="8860532" cy="5710121"/>
          </a:xfrm>
        </p:grpSpPr>
        <p:pic>
          <p:nvPicPr>
            <p:cNvPr id="1026" name="Picture 2" descr="https://img2.freepng.ru/20180219/zew/kisspng-house-housing-free-content-clip-art-house-cartoon-5a8b0648cbb2f5.611142881519060552834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7759" l="10000" r="90000">
                          <a14:foregroundMark x1="58000" y1="77241" x2="58000" y2="772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363059"/>
              <a:ext cx="8860532" cy="5710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Скругленный прямоугольник 1"/>
            <p:cNvSpPr/>
            <p:nvPr/>
          </p:nvSpPr>
          <p:spPr>
            <a:xfrm>
              <a:off x="5364088" y="4509120"/>
              <a:ext cx="1440160" cy="1386072"/>
            </a:xfrm>
            <a:prstGeom prst="roundRect">
              <a:avLst>
                <a:gd name="adj" fmla="val 9494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5652120" y="5013176"/>
              <a:ext cx="0" cy="360040"/>
            </a:xfrm>
            <a:prstGeom prst="line">
              <a:avLst/>
            </a:prstGeom>
            <a:ln w="762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 descr="https://ds05.infourok.ru/uploads/ex/0754/000e4bab-eb80e48e/1/hello_html_18bcfe0b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302" b="91392" l="28167" r="48000">
                        <a14:foregroundMark x1="40167" y1="66156" x2="40167" y2="66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12" t="52461" r="50886" b="7535"/>
          <a:stretch/>
        </p:blipFill>
        <p:spPr bwMode="auto">
          <a:xfrm>
            <a:off x="4464169" y="2581597"/>
            <a:ext cx="1619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ds05.infourok.ru/uploads/ex/0754/000e4bab-eb80e48e/1/hello_html_18bcfe0b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63" b="42099" l="76000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029" t="2001" r="4769" b="57995"/>
          <a:stretch/>
        </p:blipFill>
        <p:spPr bwMode="auto">
          <a:xfrm>
            <a:off x="6300192" y="2581597"/>
            <a:ext cx="162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ds05.infourok.ru/uploads/ex/0754/000e4bab-eb80e48e/1/hello_html_18bcfe0b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302" b="91392" l="28167" r="48000">
                        <a14:foregroundMark x1="40167" y1="66156" x2="40167" y2="66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12" t="52461" r="50886" b="7535"/>
          <a:stretch/>
        </p:blipFill>
        <p:spPr bwMode="auto">
          <a:xfrm>
            <a:off x="179512" y="4190805"/>
            <a:ext cx="1619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c7.hotpng.com/preview/453/300/925/caricature-drawing-clip-art-transparent-sun-png-clipart-pictur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802" l="875" r="99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40659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трелка вправо с вырезом 16">
            <a:hlinkClick r:id="" action="ppaction://hlinkshowjump?jump=nextslide"/>
          </p:cNvPr>
          <p:cNvSpPr/>
          <p:nvPr/>
        </p:nvSpPr>
        <p:spPr>
          <a:xfrm>
            <a:off x="7740352" y="6165418"/>
            <a:ext cx="1228291" cy="576064"/>
          </a:xfrm>
          <a:prstGeom prst="notched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8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715538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-0.30504 0.234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60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691680" y="620688"/>
            <a:ext cx="8860532" cy="5710121"/>
            <a:chOff x="1691680" y="363059"/>
            <a:chExt cx="8860532" cy="5710121"/>
          </a:xfrm>
        </p:grpSpPr>
        <p:pic>
          <p:nvPicPr>
            <p:cNvPr id="1026" name="Picture 2" descr="https://img2.freepng.ru/20180219/zew/kisspng-house-housing-free-content-clip-art-house-cartoon-5a8b0648cbb2f5.611142881519060552834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7759" l="10000" r="90000">
                          <a14:foregroundMark x1="58000" y1="77241" x2="58000" y2="772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363059"/>
              <a:ext cx="8860532" cy="5710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Скругленный прямоугольник 1"/>
            <p:cNvSpPr/>
            <p:nvPr/>
          </p:nvSpPr>
          <p:spPr>
            <a:xfrm>
              <a:off x="5364088" y="4509120"/>
              <a:ext cx="1440160" cy="1386072"/>
            </a:xfrm>
            <a:prstGeom prst="roundRect">
              <a:avLst>
                <a:gd name="adj" fmla="val 9494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5652120" y="5013176"/>
              <a:ext cx="0" cy="360040"/>
            </a:xfrm>
            <a:prstGeom prst="line">
              <a:avLst/>
            </a:prstGeom>
            <a:ln w="762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 descr="https://ds05.infourok.ru/uploads/ex/0754/000e4bab-eb80e48e/1/hello_html_18bcfe0b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302" b="91392" l="28167" r="48000">
                        <a14:foregroundMark x1="40167" y1="66156" x2="40167" y2="66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12" t="52461" r="50886" b="7535"/>
          <a:stretch/>
        </p:blipFill>
        <p:spPr bwMode="auto">
          <a:xfrm>
            <a:off x="5258529" y="1777500"/>
            <a:ext cx="1619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ds05.infourok.ru/uploads/ex/0754/000e4bab-eb80e48e/1/hello_html_18bcfe0b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63" b="42099" l="76000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029" t="2001" r="4769" b="57995"/>
          <a:stretch/>
        </p:blipFill>
        <p:spPr bwMode="auto">
          <a:xfrm>
            <a:off x="6772969" y="2852936"/>
            <a:ext cx="162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ds05.infourok.ru/uploads/ex/0754/000e4bab-eb80e48e/1/hello_html_18bcfe0b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22" b="40566" l="30500" r="46417">
                        <a14:foregroundMark x1="39500" y1="18396" x2="39500" y2="18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60" t="4001" r="51552" b="55995"/>
          <a:stretch/>
        </p:blipFill>
        <p:spPr bwMode="auto">
          <a:xfrm>
            <a:off x="3849646" y="2852936"/>
            <a:ext cx="1616215" cy="23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ds05.infourok.ru/uploads/ex/0754/000e4bab-eb80e48e/1/hello_html_18bcfe0b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22" b="40566" l="30500" r="46417">
                        <a14:foregroundMark x1="39500" y1="18396" x2="39500" y2="18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60" t="4001" r="51552" b="55995"/>
          <a:stretch/>
        </p:blipFill>
        <p:spPr bwMode="auto">
          <a:xfrm>
            <a:off x="251520" y="4221088"/>
            <a:ext cx="1616215" cy="23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c7.hotpng.com/preview/453/300/925/caricature-drawing-clip-art-transparent-sun-png-clipart-pictur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802" l="875" r="99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40659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вправо с вырезом 14">
            <a:hlinkClick r:id="" action="ppaction://hlinkshowjump?jump=nextslide"/>
          </p:cNvPr>
          <p:cNvSpPr/>
          <p:nvPr/>
        </p:nvSpPr>
        <p:spPr>
          <a:xfrm>
            <a:off x="7740352" y="6165418"/>
            <a:ext cx="1228291" cy="576064"/>
          </a:xfrm>
          <a:prstGeom prst="notched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8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862742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23473 0.19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36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691680" y="620688"/>
            <a:ext cx="8860532" cy="5710121"/>
            <a:chOff x="1691680" y="363059"/>
            <a:chExt cx="8860532" cy="5710121"/>
          </a:xfrm>
        </p:grpSpPr>
        <p:pic>
          <p:nvPicPr>
            <p:cNvPr id="1026" name="Picture 2" descr="https://img2.freepng.ru/20180219/zew/kisspng-house-housing-free-content-clip-art-house-cartoon-5a8b0648cbb2f5.611142881519060552834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7759" l="10000" r="90000">
                          <a14:foregroundMark x1="58000" y1="77241" x2="58000" y2="772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363059"/>
              <a:ext cx="8860532" cy="5710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Скругленный прямоугольник 1"/>
            <p:cNvSpPr/>
            <p:nvPr/>
          </p:nvSpPr>
          <p:spPr>
            <a:xfrm>
              <a:off x="5364088" y="4509120"/>
              <a:ext cx="1440160" cy="1386072"/>
            </a:xfrm>
            <a:prstGeom prst="roundRect">
              <a:avLst>
                <a:gd name="adj" fmla="val 9494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5652120" y="5013176"/>
              <a:ext cx="0" cy="360040"/>
            </a:xfrm>
            <a:prstGeom prst="line">
              <a:avLst/>
            </a:prstGeom>
            <a:ln w="762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2" descr="https://c7.hotpng.com/preview/453/300/925/caricature-drawing-clip-art-transparent-sun-png-clipart-pict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802" l="875" r="99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40659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ds04.infourok.ru/uploads/ex/1009/00186680-41192884/hello_html_39623a1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20" b="49601" l="82400" r="99400">
                        <a14:foregroundMark x1="84100" y1="46410" x2="84100" y2="46410"/>
                        <a14:foregroundMark x1="83700" y1="44814" x2="83700" y2="44814"/>
                        <a14:foregroundMark x1="97400" y1="46676" x2="97400" y2="46676"/>
                        <a14:foregroundMark x1="91800" y1="29654" x2="91800" y2="296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446" b="49995"/>
          <a:stretch/>
        </p:blipFill>
        <p:spPr bwMode="auto">
          <a:xfrm>
            <a:off x="4298454" y="2444625"/>
            <a:ext cx="1065634" cy="204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ds04.infourok.ru/uploads/ex/1009/00186680-41192884/hello_html_39623a1a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3" b="50399" l="52800" r="77900">
                        <a14:foregroundMark x1="66200" y1="18883" x2="66200" y2="18883"/>
                        <a14:foregroundMark x1="64400" y1="19149" x2="64400" y2="19149"/>
                        <a14:foregroundMark x1="62600" y1="35239" x2="62600" y2="35239"/>
                        <a14:foregroundMark x1="65600" y1="48271" x2="65600" y2="48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646" t="-1" r="21783" b="49994"/>
          <a:stretch/>
        </p:blipFill>
        <p:spPr bwMode="auto">
          <a:xfrm>
            <a:off x="6444208" y="2481931"/>
            <a:ext cx="1368152" cy="201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ds04.infourok.ru/uploads/ex/1009/00186680-41192884/hello_html_39623a1a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3" b="50399" l="52800" r="77900">
                        <a14:foregroundMark x1="66200" y1="18883" x2="66200" y2="18883"/>
                        <a14:foregroundMark x1="64400" y1="19149" x2="64400" y2="19149"/>
                        <a14:foregroundMark x1="62600" y1="35239" x2="62600" y2="35239"/>
                        <a14:foregroundMark x1="65600" y1="48271" x2="65600" y2="48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646" t="-1" r="21783" b="49994"/>
          <a:stretch/>
        </p:blipFill>
        <p:spPr bwMode="auto">
          <a:xfrm>
            <a:off x="179512" y="4033109"/>
            <a:ext cx="1406594" cy="206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 вправо с вырезом 15">
            <a:hlinkClick r:id="" action="ppaction://hlinkshowjump?jump=nextslide"/>
          </p:cNvPr>
          <p:cNvSpPr/>
          <p:nvPr/>
        </p:nvSpPr>
        <p:spPr>
          <a:xfrm>
            <a:off x="7740352" y="6165418"/>
            <a:ext cx="1228291" cy="576064"/>
          </a:xfrm>
          <a:prstGeom prst="notched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8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959952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81481E-6 L -0.51579 0.234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99" y="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691680" y="620688"/>
            <a:ext cx="8860532" cy="5710121"/>
            <a:chOff x="1691680" y="363059"/>
            <a:chExt cx="8860532" cy="5710121"/>
          </a:xfrm>
        </p:grpSpPr>
        <p:pic>
          <p:nvPicPr>
            <p:cNvPr id="1026" name="Picture 2" descr="https://img2.freepng.ru/20180219/zew/kisspng-house-housing-free-content-clip-art-house-cartoon-5a8b0648cbb2f5.611142881519060552834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7759" l="10000" r="90000">
                          <a14:foregroundMark x1="58000" y1="77241" x2="58000" y2="772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363059"/>
              <a:ext cx="8860532" cy="5710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Скругленный прямоугольник 1"/>
            <p:cNvSpPr/>
            <p:nvPr/>
          </p:nvSpPr>
          <p:spPr>
            <a:xfrm>
              <a:off x="5364088" y="4509120"/>
              <a:ext cx="1440160" cy="1386072"/>
            </a:xfrm>
            <a:prstGeom prst="roundRect">
              <a:avLst>
                <a:gd name="adj" fmla="val 9494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5652120" y="5013176"/>
              <a:ext cx="0" cy="360040"/>
            </a:xfrm>
            <a:prstGeom prst="line">
              <a:avLst/>
            </a:prstGeom>
            <a:ln w="762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2" descr="https://c7.hotpng.com/preview/453/300/925/caricature-drawing-clip-art-transparent-sun-png-clipart-pict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802" l="875" r="99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40659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ds04.infourok.ru/uploads/ex/1009/00186680-41192884/hello_html_39623a1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3" b="50399" l="52800" r="77900">
                        <a14:foregroundMark x1="66200" y1="18883" x2="66200" y2="18883"/>
                        <a14:foregroundMark x1="64400" y1="19149" x2="64400" y2="19149"/>
                        <a14:foregroundMark x1="62600" y1="35239" x2="62600" y2="35239"/>
                        <a14:foregroundMark x1="65600" y1="48271" x2="65600" y2="48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646" t="-1" r="21783" b="49994"/>
          <a:stretch/>
        </p:blipFill>
        <p:spPr bwMode="auto">
          <a:xfrm>
            <a:off x="6909822" y="3122558"/>
            <a:ext cx="1334586" cy="196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ds04.infourok.ru/uploads/ex/1009/00186680-41192884/hello_html_39623a1a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20" b="49601" l="82400" r="99400">
                        <a14:foregroundMark x1="84100" y1="46410" x2="84100" y2="46410"/>
                        <a14:foregroundMark x1="83700" y1="44814" x2="83700" y2="44814"/>
                        <a14:foregroundMark x1="97400" y1="46676" x2="97400" y2="46676"/>
                        <a14:foregroundMark x1="91800" y1="29654" x2="91800" y2="296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446" b="49995"/>
          <a:stretch/>
        </p:blipFill>
        <p:spPr bwMode="auto">
          <a:xfrm>
            <a:off x="4083145" y="2860159"/>
            <a:ext cx="1152128" cy="221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ds04.infourok.ru/uploads/ex/1009/00186680-41192884/hello_html_39623a1a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186" b="99867" l="55500" r="74600">
                        <a14:foregroundMark x1="58100" y1="97207" x2="58100" y2="97207"/>
                        <a14:foregroundMark x1="71200" y1="97207" x2="71200" y2="97207"/>
                        <a14:backgroundMark x1="60500" y1="74468" x2="60500" y2="744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46" t="52705" r="22787" b="-710"/>
          <a:stretch/>
        </p:blipFill>
        <p:spPr bwMode="auto">
          <a:xfrm>
            <a:off x="5432076" y="1844824"/>
            <a:ext cx="1280944" cy="192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ds04.infourok.ru/uploads/ex/1009/00186680-41192884/hello_html_39623a1a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186" b="99867" l="55500" r="74600">
                        <a14:foregroundMark x1="58100" y1="97207" x2="58100" y2="97207"/>
                        <a14:foregroundMark x1="71200" y1="97207" x2="71200" y2="97207"/>
                        <a14:backgroundMark x1="60500" y1="74468" x2="60500" y2="744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46" t="52705" r="22787" b="-710"/>
          <a:stretch/>
        </p:blipFill>
        <p:spPr bwMode="auto">
          <a:xfrm>
            <a:off x="228926" y="4439127"/>
            <a:ext cx="1348932" cy="202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 вправо с вырезом 15">
            <a:hlinkClick r:id="" action="ppaction://hlinkshowjump?jump=nextslide"/>
          </p:cNvPr>
          <p:cNvSpPr/>
          <p:nvPr/>
        </p:nvSpPr>
        <p:spPr>
          <a:xfrm>
            <a:off x="7740352" y="6165418"/>
            <a:ext cx="1228291" cy="576064"/>
          </a:xfrm>
          <a:prstGeom prst="notched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8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64302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41597 0.384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99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783" y="908720"/>
            <a:ext cx="61664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0" b="1" dirty="0">
                <a:ln w="3175">
                  <a:noFill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8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МОЛОДЕЦ!!!</a:t>
            </a: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35"/>
            </a:avLst>
          </a:prstGeom>
          <a:solidFill>
            <a:srgbClr val="00B0F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6418" y="3175268"/>
            <a:ext cx="707116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000" b="1" i="1" dirty="0" smtClean="0"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8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Ты отлично </a:t>
            </a:r>
          </a:p>
          <a:p>
            <a:pPr algn="ctr"/>
            <a:r>
              <a:rPr lang="ru-RU" sz="5000" b="1" i="1" dirty="0"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8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с</a:t>
            </a:r>
            <a:r>
              <a:rPr lang="ru-RU" sz="5000" b="1" i="1" dirty="0" smtClean="0"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8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правился с чувствами </a:t>
            </a:r>
          </a:p>
          <a:p>
            <a:pPr algn="ctr"/>
            <a:r>
              <a:rPr lang="ru-RU" sz="5000" b="1" i="1" dirty="0" smtClean="0"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8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радости и злости!</a:t>
            </a:r>
            <a:endParaRPr lang="ru-RU" sz="5000" b="1" i="1" dirty="0">
              <a:ln w="3175">
                <a:solidFill>
                  <a:schemeClr val="accent1">
                    <a:lumMod val="20000"/>
                    <a:lumOff val="80000"/>
                  </a:schemeClr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1800000" scaled="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6413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каймление">
  <a:themeElements>
    <a:clrScheme name="Окаймлени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Окаймление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1_Окаймление">
  <a:themeElements>
    <a:clrScheme name="Окаймлени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Окаймление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2332</TotalTime>
  <Words>135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Corbel</vt:lpstr>
      <vt:lpstr>Wingdings</vt:lpstr>
      <vt:lpstr>Окаймление</vt:lpstr>
      <vt:lpstr>1_Окаймление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эмоции</dc:title>
  <dc:creator>Надежда</dc:creator>
  <cp:lastModifiedBy>Семья</cp:lastModifiedBy>
  <cp:revision>316</cp:revision>
  <dcterms:modified xsi:type="dcterms:W3CDTF">2020-05-11T22:14:05Z</dcterms:modified>
  <cp:contentStatus/>
</cp:coreProperties>
</file>