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07" autoAdjust="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447799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 образовательное учреждение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«Золушка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981200"/>
            <a:ext cx="8077200" cy="4495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 ВОСПИТАНИЕ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ДОШКОЛЬНИКОВ ЧЕРЕЗ ИЗУЧЕНИЕ ИСТОРИИ,  КУЛЬТУРЫ И ПРИРОДЫ РОДНОГО КРАЯ, СТРАНЫ.</a:t>
            </a: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Воспитатель: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П.Н.Магомедова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ВСТРЕЧИ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12_PANA\P11200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4038600" cy="2521762"/>
          </a:xfrm>
          <a:prstGeom prst="rect">
            <a:avLst/>
          </a:prstGeom>
          <a:noFill/>
        </p:spPr>
      </p:pic>
      <p:pic>
        <p:nvPicPr>
          <p:cNvPr id="1027" name="Picture 3" descr="G:\DCIM\112_PANA\P112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066800"/>
            <a:ext cx="3824343" cy="2514600"/>
          </a:xfrm>
          <a:prstGeom prst="rect">
            <a:avLst/>
          </a:prstGeom>
          <a:noFill/>
        </p:spPr>
      </p:pic>
      <p:pic>
        <p:nvPicPr>
          <p:cNvPr id="1028" name="Picture 4" descr="G:\DCIM\112_PANA\P1120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9" y="3886201"/>
            <a:ext cx="4026945" cy="2674144"/>
          </a:xfrm>
          <a:prstGeom prst="rect">
            <a:avLst/>
          </a:prstGeom>
          <a:noFill/>
        </p:spPr>
      </p:pic>
      <p:pic>
        <p:nvPicPr>
          <p:cNvPr id="1029" name="Picture 5" descr="G:\DCIM\112_PANA\P1120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962400"/>
            <a:ext cx="3944470" cy="25687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685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G:\DCIM\102D5200\DSC_0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3886200" cy="2590800"/>
          </a:xfrm>
          <a:prstGeom prst="rect">
            <a:avLst/>
          </a:prstGeom>
          <a:noFill/>
        </p:spPr>
      </p:pic>
      <p:pic>
        <p:nvPicPr>
          <p:cNvPr id="1027" name="Picture 3" descr="G:\DCIM\102D5200\DSC_0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066800"/>
            <a:ext cx="3886200" cy="2590800"/>
          </a:xfrm>
          <a:prstGeom prst="rect">
            <a:avLst/>
          </a:prstGeom>
          <a:noFill/>
        </p:spPr>
      </p:pic>
      <p:pic>
        <p:nvPicPr>
          <p:cNvPr id="1028" name="Picture 4" descr="G:\DCIM\102D5200\DSC_0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86200"/>
            <a:ext cx="3886200" cy="2590800"/>
          </a:xfrm>
          <a:prstGeom prst="rect">
            <a:avLst/>
          </a:prstGeom>
          <a:noFill/>
        </p:spPr>
      </p:pic>
      <p:pic>
        <p:nvPicPr>
          <p:cNvPr id="1029" name="Picture 5" descr="G:\DCIM\102D5200\DSC_00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39370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Чтение, рассматривание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G:\DCIM\112_PANA\P11209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2998"/>
            <a:ext cx="4495800" cy="2985493"/>
          </a:xfrm>
          <a:prstGeom prst="rect">
            <a:avLst/>
          </a:prstGeom>
          <a:noFill/>
        </p:spPr>
      </p:pic>
      <p:pic>
        <p:nvPicPr>
          <p:cNvPr id="4100" name="Picture 4" descr="G:\DCIM\112_PANA\P1120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4169" y="3429000"/>
            <a:ext cx="4409739" cy="2928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G:\DCIM\112_PANA\P11208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0417" y="1554163"/>
            <a:ext cx="681556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Консультации по теме: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«Патриотическое воспитание дошкольников»,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«Прогулка по родному городу»,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Выпуск стенгазеты: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«Когалыму-30 лет».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Подборка дидактических   игр для детей и родителей.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Встречи с родителями как с представителями различных профессий.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Экскурсия в библиотеку.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Итог: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Расширились  представления детей о Москве как о столице России;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Закрепили знания об истории возникновения родного города;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Ознакомились  с культурой  и бытом  коренных народов.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Расширились  представления о профессиях пожарного, геолога, библиотекаря.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Закрепили представления о Великой Отечественной войне.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Перспектива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дальнейшей работы: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Продолжать  активное  сотрудничество  с  родителями;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Использовать  в  работе  нетрадиционные  формы  работы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с  родителями;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Дополнить дидактические  игры, наглядный и демонстрационный  материал.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5klass.net/datas/prirodovedenie/Prirodovedenie-5-klass-organizmy/0026-026-Spasibo-za-vnimani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153399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582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Заботливый садовник укрепляет корень, от мощности которого зависит жизнь растения на протяжении нескольких десятилетий.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Так учитель должен заботиться о воспитании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у своих детей чувства безграничной любви к Родине.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                                                                                                          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В.А. Сухомлинский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воспитание патриотических чувств на основе ознакомления детей с историей, культурой, природой  родного  края, страны; повышение  профессиональной  компетентности и систематизация знаний по вопросам нравственно-патриотического воспитания дошкольников в условиях ФГОС ДО.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повышение своего теоретического и научно-методического уровня через подборку и изучение методической литературы, пособий по вопросам нравственно-патриотического воспитания дошкольников, через посещение занятий, семинаров;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создание развивающей предметно – пространственной среды, способствующей патриотическому воспитанию  детей, активному усвоению истории и культуры родного края, сохранению  традиций коренных народов;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разработка   и применение на практике перспективно-тематического плана работы по нравственно-патриотическому воспитанию  дошкольников;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проведение самоанализа и подготовка  отчета о проделанной работе.</a:t>
            </a:r>
          </a:p>
          <a:p>
            <a:pPr>
              <a:buFont typeface="Wingdings" pitchFamily="2" charset="2"/>
              <a:buChar char="Ø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62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Актуальность: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458200" cy="5181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Воспитание патриотических чувств у детей дошкольного возраста - одна из задач нравственного воспитания, включающая в себя воспитание любви к близким людям, к детскому саду, родному городу и родной стране.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Работа по воспитанию любви к родному городу и родной стране имеют огромное значение для развития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личности ребенка. Без любви к Родине и уважения ее истории и культуры невозможно воспитать гражданина и патриота своей Родины, сформировать у детей чувство собственного достоинства, положительные качества личности. Дети должны понять, что они являются частью народа огромной и богатой страны, что они - граждане России, маленькие россияне. Для этого лучше всего начать знакомить детей с малой родиной - местом, где они живут. Дети должны знать тот район, в котором они живут, видеть красоту тех улиц, по которым проходят каждый день. Затем нужно подводить к пониманию того, что город - часть большой страны, а дети - жители России, её граждане. Гражданин - житель страны, который признает ее законы (правила поведения), потому что он любит свою страну.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Надо помнить, что дошкольник воспринимает окружающую действительность эмоционально, поэтому патриотические чувства к родному городу, родной стране у него проявляются в чувстве восхищения своим городом, своей страной. 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Литература: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Зацепина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М.Б. "Дни воинской славы. Патриотическое воспитание дошкольников".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Сухомлинский В. А. "Как воспитать настоящего человека".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Р. С. Буре «Социально – нравственное воспитание дошкольников».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Ушакова З. П. «Истоки патриотизма в семье»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Алешина Н. В. «Патриотическое воспитание дошкольников»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Арапова-Пискарева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Н. «Маленькие Россияне»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7704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533400" y="1676400"/>
            <a:ext cx="2209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Дидактичес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кие игры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505200" y="381000"/>
            <a:ext cx="2209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400800" y="4038600"/>
            <a:ext cx="2209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Худ-эстет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деят-ть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533400" y="3962400"/>
            <a:ext cx="2209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6400800" y="1676400"/>
            <a:ext cx="2209800" cy="1143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Встречи</a:t>
            </a: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657600" y="4953000"/>
            <a:ext cx="2438400" cy="1371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Чтение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Рассматривание</a:t>
            </a:r>
          </a:p>
        </p:txBody>
      </p:sp>
      <p:sp>
        <p:nvSpPr>
          <p:cNvPr id="12" name="Овал 11"/>
          <p:cNvSpPr/>
          <p:nvPr/>
        </p:nvSpPr>
        <p:spPr>
          <a:xfrm>
            <a:off x="3048000" y="2362200"/>
            <a:ext cx="3048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 работы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детьми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DCIM\112_PANA\P1120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901440" cy="2590800"/>
          </a:xfrm>
          <a:prstGeom prst="rect">
            <a:avLst/>
          </a:prstGeom>
          <a:noFill/>
        </p:spPr>
      </p:pic>
      <p:pic>
        <p:nvPicPr>
          <p:cNvPr id="3075" name="Picture 3" descr="G:\DCIM\112_PANA\P112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810000"/>
            <a:ext cx="4078940" cy="2819400"/>
          </a:xfrm>
          <a:prstGeom prst="rect">
            <a:avLst/>
          </a:prstGeom>
          <a:noFill/>
        </p:spPr>
      </p:pic>
      <p:pic>
        <p:nvPicPr>
          <p:cNvPr id="3076" name="Picture 4" descr="G:\DCIM\112_PANA\P1120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8159" y="1066800"/>
            <a:ext cx="4053841" cy="2590800"/>
          </a:xfrm>
          <a:prstGeom prst="rect">
            <a:avLst/>
          </a:prstGeom>
          <a:noFill/>
        </p:spPr>
      </p:pic>
      <p:pic>
        <p:nvPicPr>
          <p:cNvPr id="3077" name="Picture 5" descr="G:\DCIM\112_PANA\P11208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810000"/>
            <a:ext cx="3862892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Художественная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деят-ть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G:\DCIM\112_PANA\P1120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143000"/>
            <a:ext cx="4475181" cy="2971800"/>
          </a:xfrm>
          <a:prstGeom prst="rect">
            <a:avLst/>
          </a:prstGeom>
          <a:noFill/>
        </p:spPr>
      </p:pic>
      <p:pic>
        <p:nvPicPr>
          <p:cNvPr id="5" name="Picture 2" descr="F:\DCIM\101D5200\DSC_06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10000"/>
            <a:ext cx="4350127" cy="2775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739</TotalTime>
  <Words>559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Franklin Gothic Book</vt:lpstr>
      <vt:lpstr>Franklin Gothic Medium</vt:lpstr>
      <vt:lpstr>Times New Roman</vt:lpstr>
      <vt:lpstr>Wingdings</vt:lpstr>
      <vt:lpstr>Wingdings 2</vt:lpstr>
      <vt:lpstr>Трек</vt:lpstr>
      <vt:lpstr>  Муниципальное автономное дошкольное  образовательное учреждение «Золушка»       </vt:lpstr>
      <vt:lpstr>Презентация PowerPoint</vt:lpstr>
      <vt:lpstr>Цель:</vt:lpstr>
      <vt:lpstr>Задачи:</vt:lpstr>
      <vt:lpstr>Актуальность: </vt:lpstr>
      <vt:lpstr>Литература:</vt:lpstr>
      <vt:lpstr>Презентация PowerPoint</vt:lpstr>
      <vt:lpstr>Дидактические игры</vt:lpstr>
      <vt:lpstr>Художественная деят-ть</vt:lpstr>
      <vt:lpstr> ВСТРЕЧИ </vt:lpstr>
      <vt:lpstr>ЭКСКУРСИИ</vt:lpstr>
      <vt:lpstr>Чтение, рассматривание </vt:lpstr>
      <vt:lpstr>БЕСЕДЫ</vt:lpstr>
      <vt:lpstr>Работа с родителями:</vt:lpstr>
      <vt:lpstr>Итог:</vt:lpstr>
      <vt:lpstr>  Перспектива дальнейшей работы: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84</cp:revision>
  <dcterms:created xsi:type="dcterms:W3CDTF">2014-02-08T12:01:43Z</dcterms:created>
  <dcterms:modified xsi:type="dcterms:W3CDTF">2018-11-30T06:33:59Z</dcterms:modified>
</cp:coreProperties>
</file>