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34" autoAdjust="0"/>
    <p:restoredTop sz="94660"/>
  </p:normalViewPr>
  <p:slideViewPr>
    <p:cSldViewPr>
      <p:cViewPr varScale="1">
        <p:scale>
          <a:sx n="43" d="100"/>
          <a:sy n="43" d="100"/>
        </p:scale>
        <p:origin x="-114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EA7AC45-1544-447B-A7C0-4B048DE01A6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DBE651B-E32F-4182-A5E8-FA3CC720BD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AC45-1544-447B-A7C0-4B048DE01A6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E651B-E32F-4182-A5E8-FA3CC720BD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AC45-1544-447B-A7C0-4B048DE01A6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E651B-E32F-4182-A5E8-FA3CC720BD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EA7AC45-1544-447B-A7C0-4B048DE01A6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DBE651B-E32F-4182-A5E8-FA3CC720BD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EA7AC45-1544-447B-A7C0-4B048DE01A6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DBE651B-E32F-4182-A5E8-FA3CC720BD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AC45-1544-447B-A7C0-4B048DE01A6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E651B-E32F-4182-A5E8-FA3CC720BD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AC45-1544-447B-A7C0-4B048DE01A6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E651B-E32F-4182-A5E8-FA3CC720BD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EA7AC45-1544-447B-A7C0-4B048DE01A6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DBE651B-E32F-4182-A5E8-FA3CC720BD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AC45-1544-447B-A7C0-4B048DE01A6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E651B-E32F-4182-A5E8-FA3CC720BD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EA7AC45-1544-447B-A7C0-4B048DE01A6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DBE651B-E32F-4182-A5E8-FA3CC720BD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EA7AC45-1544-447B-A7C0-4B048DE01A6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DBE651B-E32F-4182-A5E8-FA3CC720BD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EA7AC45-1544-447B-A7C0-4B048DE01A6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DBE651B-E32F-4182-A5E8-FA3CC720BD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Сказка про букву Ю.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Письмо заглавной буквы Ю.</a:t>
            </a:r>
          </a:p>
          <a:p>
            <a:r>
              <a:rPr lang="ru-RU" dirty="0" smtClean="0"/>
              <a:t>1 класс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6529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произошло с единицей?</a:t>
            </a:r>
            <a:br>
              <a:rPr lang="ru-RU" dirty="0" smtClean="0"/>
            </a:br>
            <a:r>
              <a:rPr lang="ru-RU" dirty="0" smtClean="0"/>
              <a:t>С тех пор буква Ю живёт в алфавите</a:t>
            </a:r>
            <a:endParaRPr lang="ru-RU" dirty="0"/>
          </a:p>
        </p:txBody>
      </p:sp>
      <p:pic>
        <p:nvPicPr>
          <p:cNvPr id="33794" name="Picture 2" descr="http://dankow.ru/wp-content/uploads/2018/04/cover_image_big-88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21037"/>
            <a:ext cx="7776864" cy="5536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15416"/>
            <a:ext cx="9144000" cy="1152128"/>
          </a:xfrm>
        </p:spPr>
        <p:txBody>
          <a:bodyPr>
            <a:normAutofit/>
          </a:bodyPr>
          <a:lstStyle/>
          <a:p>
            <a:r>
              <a:rPr lang="ru-RU" dirty="0" smtClean="0"/>
              <a:t>Жила была цифра 1.</a:t>
            </a:r>
            <a:endParaRPr lang="ru-RU" dirty="0"/>
          </a:p>
        </p:txBody>
      </p:sp>
      <p:sp>
        <p:nvSpPr>
          <p:cNvPr id="27650" name="Oval 2"/>
          <p:cNvSpPr>
            <a:spLocks noChangeArrowheads="1"/>
          </p:cNvSpPr>
          <p:nvPr/>
        </p:nvSpPr>
        <p:spPr bwMode="auto">
          <a:xfrm>
            <a:off x="2123728" y="5733256"/>
            <a:ext cx="288032" cy="288033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4" name="Picture 2" descr="https://chemodannue.3dn.ru/_ph/5/8225687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868144"/>
          </a:xfrm>
          <a:prstGeom prst="rect">
            <a:avLst/>
          </a:prstGeom>
          <a:noFill/>
        </p:spPr>
      </p:pic>
      <p:pic>
        <p:nvPicPr>
          <p:cNvPr id="28676" name="Picture 4" descr="https://im0-tub-ru.yandex.net/i?id=8b38a9defab306d118355ac1d5756333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5301208"/>
            <a:ext cx="692833" cy="959769"/>
          </a:xfrm>
          <a:prstGeom prst="rect">
            <a:avLst/>
          </a:prstGeom>
          <a:noFill/>
        </p:spPr>
      </p:pic>
      <p:sp>
        <p:nvSpPr>
          <p:cNvPr id="28678" name="AutoShape 6" descr="https://www.xn-----6kccinf1ar1bkhiw1d2a7cf.xn--p1ai/assets/images/8_%D0%BA%D0%BE%D1%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80" name="Picture 8" descr="https://happyday57.ru/wp-content/uploads/2019/07/ph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5661248"/>
            <a:ext cx="720080" cy="720080"/>
          </a:xfrm>
          <a:prstGeom prst="rect">
            <a:avLst/>
          </a:prstGeom>
          <a:noFill/>
        </p:spPr>
      </p:pic>
      <p:pic>
        <p:nvPicPr>
          <p:cNvPr id="28682" name="Picture 10" descr="https://cdn.pixabay.com/photo/2013/07/12/15/30/counting-149953_128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869160"/>
            <a:ext cx="607679" cy="792087"/>
          </a:xfrm>
          <a:prstGeom prst="rect">
            <a:avLst/>
          </a:prstGeom>
          <a:noFill/>
        </p:spPr>
      </p:pic>
      <p:pic>
        <p:nvPicPr>
          <p:cNvPr id="28684" name="Picture 12" descr="https://img2.freepng.ru/20181202/hgv/kisspng-clip-art-photography-numerical-digit-portable-netw-5c04a824ad4328.316546131543809060709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5733256"/>
            <a:ext cx="972108" cy="648072"/>
          </a:xfrm>
          <a:prstGeom prst="rect">
            <a:avLst/>
          </a:prstGeom>
          <a:noFill/>
        </p:spPr>
      </p:pic>
      <p:pic>
        <p:nvPicPr>
          <p:cNvPr id="28686" name="Picture 14" descr="https://cdn.pixabay.com/photo/2016/09/11/08/34/mathematics-1660857_128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5085184"/>
            <a:ext cx="798614" cy="1198389"/>
          </a:xfrm>
          <a:prstGeom prst="rect">
            <a:avLst/>
          </a:prstGeom>
          <a:noFill/>
        </p:spPr>
      </p:pic>
      <p:pic>
        <p:nvPicPr>
          <p:cNvPr id="12" name="Picture 4" descr="https://fc.vseosvita.ua/000ude-dcdf/03c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2280" y="5013176"/>
            <a:ext cx="720080" cy="14008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ru-RU" dirty="0" smtClean="0"/>
              <a:t>Однажды цифра один шла по лесу. </a:t>
            </a:r>
            <a:endParaRPr lang="ru-RU" dirty="0"/>
          </a:p>
        </p:txBody>
      </p:sp>
      <p:pic>
        <p:nvPicPr>
          <p:cNvPr id="1026" name="Picture 2" descr="https://s1.1zoom.ru/big0/599/Forests_Trunk_tree_Trail_4839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836712"/>
            <a:ext cx="9217023" cy="6021288"/>
          </a:xfrm>
          <a:prstGeom prst="rect">
            <a:avLst/>
          </a:prstGeom>
          <a:noFill/>
        </p:spPr>
      </p:pic>
      <p:pic>
        <p:nvPicPr>
          <p:cNvPr id="1028" name="Picture 4" descr="https://fc.vseosvita.ua/000ude-dcdf/03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700808"/>
            <a:ext cx="720080" cy="14008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15416"/>
            <a:ext cx="9144000" cy="1656184"/>
          </a:xfrm>
        </p:spPr>
        <p:txBody>
          <a:bodyPr>
            <a:normAutofit/>
          </a:bodyPr>
          <a:lstStyle/>
          <a:p>
            <a:r>
              <a:rPr lang="ru-RU" dirty="0" smtClean="0"/>
              <a:t>Вдруг на тропинке она нашла элемент чьей-то буквы – петельку.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https://s1.1zoom.ru/big0/599/Forests_Trunk_tree_Trail_4839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836712"/>
            <a:ext cx="9217023" cy="6021288"/>
          </a:xfrm>
          <a:prstGeom prst="rect">
            <a:avLst/>
          </a:prstGeom>
          <a:noFill/>
        </p:spPr>
      </p:pic>
      <p:pic>
        <p:nvPicPr>
          <p:cNvPr id="1028" name="Picture 4" descr="https://fc.vseosvita.ua/000ude-dcdf/03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700808"/>
            <a:ext cx="720080" cy="1400811"/>
          </a:xfrm>
          <a:prstGeom prst="rect">
            <a:avLst/>
          </a:prstGeom>
          <a:noFill/>
        </p:spPr>
      </p:pic>
      <p:pic>
        <p:nvPicPr>
          <p:cNvPr id="5" name="Рисунок 4" descr="https://fs00.infourok.ru/images/doc/2/1587/hello_html_m525fade4.png"/>
          <p:cNvPicPr/>
          <p:nvPr/>
        </p:nvPicPr>
        <p:blipFill>
          <a:blip r:embed="rId4" cstate="print"/>
          <a:srcRect l="8962" t="20517" r="65346" b="19842"/>
          <a:stretch>
            <a:fillRect/>
          </a:stretch>
        </p:blipFill>
        <p:spPr bwMode="auto">
          <a:xfrm>
            <a:off x="6300192" y="4149080"/>
            <a:ext cx="488688" cy="1002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Oval 2"/>
          <p:cNvSpPr>
            <a:spLocks noChangeArrowheads="1"/>
          </p:cNvSpPr>
          <p:nvPr/>
        </p:nvSpPr>
        <p:spPr bwMode="auto">
          <a:xfrm>
            <a:off x="6516216" y="4797151"/>
            <a:ext cx="288032" cy="288033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15416"/>
            <a:ext cx="9144000" cy="1152128"/>
          </a:xfrm>
        </p:spPr>
        <p:txBody>
          <a:bodyPr>
            <a:normAutofit/>
          </a:bodyPr>
          <a:lstStyle/>
          <a:p>
            <a:r>
              <a:rPr lang="ru-RU" dirty="0" smtClean="0"/>
              <a:t> Кто потерял этот элемент? </a:t>
            </a:r>
            <a:endParaRPr lang="ru-RU" dirty="0"/>
          </a:p>
        </p:txBody>
      </p:sp>
      <p:pic>
        <p:nvPicPr>
          <p:cNvPr id="1026" name="Picture 2" descr="https://s1.1zoom.ru/big0/599/Forests_Trunk_tree_Trail_4839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836712"/>
            <a:ext cx="9217023" cy="6021288"/>
          </a:xfrm>
          <a:prstGeom prst="rect">
            <a:avLst/>
          </a:prstGeom>
          <a:noFill/>
        </p:spPr>
      </p:pic>
      <p:pic>
        <p:nvPicPr>
          <p:cNvPr id="1028" name="Picture 4" descr="https://fc.vseosvita.ua/000ude-dcdf/03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700808"/>
            <a:ext cx="720080" cy="1400811"/>
          </a:xfrm>
          <a:prstGeom prst="rect">
            <a:avLst/>
          </a:prstGeom>
          <a:noFill/>
        </p:spPr>
      </p:pic>
      <p:pic>
        <p:nvPicPr>
          <p:cNvPr id="5" name="Рисунок 4" descr="https://fs00.infourok.ru/images/doc/2/1587/hello_html_m525fade4.png"/>
          <p:cNvPicPr/>
          <p:nvPr/>
        </p:nvPicPr>
        <p:blipFill>
          <a:blip r:embed="rId4" cstate="print"/>
          <a:srcRect l="8962" t="20517" r="65346" b="19842"/>
          <a:stretch>
            <a:fillRect/>
          </a:stretch>
        </p:blipFill>
        <p:spPr bwMode="auto">
          <a:xfrm>
            <a:off x="6300192" y="4149080"/>
            <a:ext cx="488688" cy="1002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Oval 2"/>
          <p:cNvSpPr>
            <a:spLocks noChangeArrowheads="1"/>
          </p:cNvSpPr>
          <p:nvPr/>
        </p:nvSpPr>
        <p:spPr bwMode="auto">
          <a:xfrm>
            <a:off x="6516216" y="4797151"/>
            <a:ext cx="288032" cy="288033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15416"/>
            <a:ext cx="9144000" cy="1152128"/>
          </a:xfrm>
        </p:spPr>
        <p:txBody>
          <a:bodyPr>
            <a:normAutofit/>
          </a:bodyPr>
          <a:lstStyle/>
          <a:p>
            <a:r>
              <a:rPr lang="ru-RU" dirty="0" smtClean="0"/>
              <a:t> Взяла единица его, привязала к ноге и пошла дальше.</a:t>
            </a:r>
            <a:endParaRPr lang="ru-RU" dirty="0"/>
          </a:p>
        </p:txBody>
      </p:sp>
      <p:pic>
        <p:nvPicPr>
          <p:cNvPr id="1026" name="Picture 2" descr="https://s1.1zoom.ru/big0/599/Forests_Trunk_tree_Trail_4839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836712"/>
            <a:ext cx="9217023" cy="6021288"/>
          </a:xfrm>
          <a:prstGeom prst="rect">
            <a:avLst/>
          </a:prstGeom>
          <a:noFill/>
        </p:spPr>
      </p:pic>
      <p:pic>
        <p:nvPicPr>
          <p:cNvPr id="1028" name="Picture 4" descr="https://fc.vseosvita.ua/000ude-dcdf/03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140968"/>
            <a:ext cx="720080" cy="1400811"/>
          </a:xfrm>
          <a:prstGeom prst="rect">
            <a:avLst/>
          </a:prstGeom>
          <a:noFill/>
        </p:spPr>
      </p:pic>
      <p:pic>
        <p:nvPicPr>
          <p:cNvPr id="5" name="Рисунок 4" descr="https://fs00.infourok.ru/images/doc/2/1587/hello_html_m525fade4.png"/>
          <p:cNvPicPr/>
          <p:nvPr/>
        </p:nvPicPr>
        <p:blipFill>
          <a:blip r:embed="rId4" cstate="print"/>
          <a:srcRect l="8962" t="20517" r="65346" b="19842"/>
          <a:stretch>
            <a:fillRect/>
          </a:stretch>
        </p:blipFill>
        <p:spPr bwMode="auto">
          <a:xfrm>
            <a:off x="6300192" y="4149080"/>
            <a:ext cx="488688" cy="1002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Oval 2"/>
          <p:cNvSpPr>
            <a:spLocks noChangeArrowheads="1"/>
          </p:cNvSpPr>
          <p:nvPr/>
        </p:nvSpPr>
        <p:spPr bwMode="auto">
          <a:xfrm>
            <a:off x="6516216" y="4797151"/>
            <a:ext cx="288032" cy="288033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15416"/>
            <a:ext cx="9144000" cy="1152128"/>
          </a:xfrm>
        </p:spPr>
        <p:txBody>
          <a:bodyPr>
            <a:normAutofit/>
          </a:bodyPr>
          <a:lstStyle/>
          <a:p>
            <a:r>
              <a:rPr lang="ru-RU" dirty="0" smtClean="0"/>
              <a:t>Идёт и вдруг видит на тропинке какая –то буква стоит. </a:t>
            </a:r>
            <a:endParaRPr lang="ru-RU" dirty="0"/>
          </a:p>
        </p:txBody>
      </p:sp>
      <p:pic>
        <p:nvPicPr>
          <p:cNvPr id="1026" name="Picture 2" descr="https://s1.1zoom.ru/big0/599/Forests_Trunk_tree_Trail_4839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836712"/>
            <a:ext cx="9217023" cy="6021288"/>
          </a:xfrm>
          <a:prstGeom prst="rect">
            <a:avLst/>
          </a:prstGeom>
          <a:noFill/>
        </p:spPr>
      </p:pic>
      <p:pic>
        <p:nvPicPr>
          <p:cNvPr id="1028" name="Picture 4" descr="https://fc.vseosvita.ua/000ude-dcdf/03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140968"/>
            <a:ext cx="720080" cy="1400811"/>
          </a:xfrm>
          <a:prstGeom prst="rect">
            <a:avLst/>
          </a:prstGeom>
          <a:noFill/>
        </p:spPr>
      </p:pic>
      <p:pic>
        <p:nvPicPr>
          <p:cNvPr id="5" name="Рисунок 4" descr="https://fs00.infourok.ru/images/doc/2/1587/hello_html_m525fade4.png"/>
          <p:cNvPicPr/>
          <p:nvPr/>
        </p:nvPicPr>
        <p:blipFill>
          <a:blip r:embed="rId4" cstate="print"/>
          <a:srcRect l="8962" t="20517" r="65346" b="19842"/>
          <a:stretch>
            <a:fillRect/>
          </a:stretch>
        </p:blipFill>
        <p:spPr bwMode="auto">
          <a:xfrm>
            <a:off x="6300192" y="4149080"/>
            <a:ext cx="488688" cy="1002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Oval 2"/>
          <p:cNvSpPr>
            <a:spLocks noChangeArrowheads="1"/>
          </p:cNvSpPr>
          <p:nvPr/>
        </p:nvSpPr>
        <p:spPr bwMode="auto">
          <a:xfrm>
            <a:off x="6516216" y="4797151"/>
            <a:ext cx="288032" cy="288033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https://pbs.twimg.com/media/D6qW0hPWkAAl-M5.png:large"/>
          <p:cNvPicPr/>
          <p:nvPr/>
        </p:nvPicPr>
        <p:blipFill>
          <a:blip r:embed="rId5" cstate="print"/>
          <a:srcRect l="11024" r="8676"/>
          <a:stretch>
            <a:fillRect/>
          </a:stretch>
        </p:blipFill>
        <p:spPr bwMode="auto">
          <a:xfrm>
            <a:off x="2699792" y="4149080"/>
            <a:ext cx="1628207" cy="2101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15416"/>
            <a:ext cx="9144000" cy="1152128"/>
          </a:xfrm>
        </p:spPr>
        <p:txBody>
          <a:bodyPr>
            <a:normAutofit/>
          </a:bodyPr>
          <a:lstStyle/>
          <a:p>
            <a:r>
              <a:rPr lang="ru-RU" dirty="0" smtClean="0"/>
              <a:t>Подошла к ней, взяла за ручку и пошла домой. </a:t>
            </a:r>
            <a:endParaRPr lang="ru-RU" dirty="0"/>
          </a:p>
        </p:txBody>
      </p:sp>
      <p:pic>
        <p:nvPicPr>
          <p:cNvPr id="1026" name="Picture 2" descr="https://s1.1zoom.ru/big0/599/Forests_Trunk_tree_Trail_4839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836712"/>
            <a:ext cx="9217023" cy="6021288"/>
          </a:xfrm>
          <a:prstGeom prst="rect">
            <a:avLst/>
          </a:prstGeom>
          <a:noFill/>
        </p:spPr>
      </p:pic>
      <p:pic>
        <p:nvPicPr>
          <p:cNvPr id="1028" name="Picture 4" descr="https://fc.vseosvita.ua/000ude-dcdf/03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077072"/>
            <a:ext cx="720080" cy="1400811"/>
          </a:xfrm>
          <a:prstGeom prst="rect">
            <a:avLst/>
          </a:prstGeom>
          <a:noFill/>
        </p:spPr>
      </p:pic>
      <p:pic>
        <p:nvPicPr>
          <p:cNvPr id="5" name="Рисунок 4" descr="https://fs00.infourok.ru/images/doc/2/1587/hello_html_m525fade4.png"/>
          <p:cNvPicPr/>
          <p:nvPr/>
        </p:nvPicPr>
        <p:blipFill>
          <a:blip r:embed="rId4" cstate="print"/>
          <a:srcRect l="8962" t="20517" r="65346" b="19842"/>
          <a:stretch>
            <a:fillRect/>
          </a:stretch>
        </p:blipFill>
        <p:spPr bwMode="auto">
          <a:xfrm>
            <a:off x="1835696" y="4941168"/>
            <a:ext cx="488688" cy="1002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Oval 2"/>
          <p:cNvSpPr>
            <a:spLocks noChangeArrowheads="1"/>
          </p:cNvSpPr>
          <p:nvPr/>
        </p:nvSpPr>
        <p:spPr bwMode="auto">
          <a:xfrm>
            <a:off x="2123728" y="5733256"/>
            <a:ext cx="288032" cy="288033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https://pbs.twimg.com/media/D6qW0hPWkAAl-M5.png:large"/>
          <p:cNvPicPr/>
          <p:nvPr/>
        </p:nvPicPr>
        <p:blipFill>
          <a:blip r:embed="rId5" cstate="print"/>
          <a:srcRect l="11024" r="8676"/>
          <a:stretch>
            <a:fillRect/>
          </a:stretch>
        </p:blipFill>
        <p:spPr bwMode="auto">
          <a:xfrm>
            <a:off x="2411760" y="3861048"/>
            <a:ext cx="1628207" cy="2533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15416"/>
            <a:ext cx="9144000" cy="1152128"/>
          </a:xfrm>
        </p:spPr>
        <p:txBody>
          <a:bodyPr>
            <a:normAutofit/>
          </a:bodyPr>
          <a:lstStyle/>
          <a:p>
            <a:r>
              <a:rPr lang="ru-RU" dirty="0" smtClean="0"/>
              <a:t>Приходит. А её никто не узнаёт. </a:t>
            </a:r>
            <a:endParaRPr lang="ru-RU" dirty="0"/>
          </a:p>
        </p:txBody>
      </p:sp>
      <p:sp>
        <p:nvSpPr>
          <p:cNvPr id="27650" name="Oval 2"/>
          <p:cNvSpPr>
            <a:spLocks noChangeArrowheads="1"/>
          </p:cNvSpPr>
          <p:nvPr/>
        </p:nvSpPr>
        <p:spPr bwMode="auto">
          <a:xfrm>
            <a:off x="2123728" y="5733256"/>
            <a:ext cx="288032" cy="288033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4" name="Picture 2" descr="https://chemodannue.3dn.ru/_ph/5/8225687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868144"/>
          </a:xfrm>
          <a:prstGeom prst="rect">
            <a:avLst/>
          </a:prstGeom>
          <a:noFill/>
        </p:spPr>
      </p:pic>
      <p:pic>
        <p:nvPicPr>
          <p:cNvPr id="9" name="Рисунок 8" descr="https://russianmskh.files.wordpress.com/2017/03/razvivayuschie-raskraski-propisi-32.jpg?w=380&amp;h=180"/>
          <p:cNvPicPr/>
          <p:nvPr/>
        </p:nvPicPr>
        <p:blipFill>
          <a:blip r:embed="rId3" cstate="print"/>
          <a:srcRect r="46499"/>
          <a:stretch>
            <a:fillRect/>
          </a:stretch>
        </p:blipFill>
        <p:spPr bwMode="auto">
          <a:xfrm>
            <a:off x="7812360" y="3933057"/>
            <a:ext cx="133164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https://im0-tub-ru.yandex.net/i?id=8b38a9defab306d118355ac1d5756333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5301208"/>
            <a:ext cx="692833" cy="959769"/>
          </a:xfrm>
          <a:prstGeom prst="rect">
            <a:avLst/>
          </a:prstGeom>
          <a:noFill/>
        </p:spPr>
      </p:pic>
      <p:sp>
        <p:nvSpPr>
          <p:cNvPr id="28678" name="AutoShape 6" descr="https://www.xn-----6kccinf1ar1bkhiw1d2a7cf.xn--p1ai/assets/images/8_%D0%BA%D0%BE%D1%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80" name="Picture 8" descr="https://happyday57.ru/wp-content/uploads/2019/07/pho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5661248"/>
            <a:ext cx="720080" cy="720080"/>
          </a:xfrm>
          <a:prstGeom prst="rect">
            <a:avLst/>
          </a:prstGeom>
          <a:noFill/>
        </p:spPr>
      </p:pic>
      <p:pic>
        <p:nvPicPr>
          <p:cNvPr id="28682" name="Picture 10" descr="https://cdn.pixabay.com/photo/2013/07/12/15/30/counting-149953_128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4869160"/>
            <a:ext cx="607679" cy="792087"/>
          </a:xfrm>
          <a:prstGeom prst="rect">
            <a:avLst/>
          </a:prstGeom>
          <a:noFill/>
        </p:spPr>
      </p:pic>
      <p:pic>
        <p:nvPicPr>
          <p:cNvPr id="28684" name="Picture 12" descr="https://img2.freepng.ru/20181202/hgv/kisspng-clip-art-photography-numerical-digit-portable-netw-5c04a824ad4328.316546131543809060709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7704" y="5733256"/>
            <a:ext cx="972108" cy="648072"/>
          </a:xfrm>
          <a:prstGeom prst="rect">
            <a:avLst/>
          </a:prstGeom>
          <a:noFill/>
        </p:spPr>
      </p:pic>
      <p:pic>
        <p:nvPicPr>
          <p:cNvPr id="28686" name="Picture 14" descr="https://cdn.pixabay.com/photo/2016/09/11/08/34/mathematics-1660857_128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12360" y="5085184"/>
            <a:ext cx="798614" cy="1198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</TotalTime>
  <Words>89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Сказка про букву Ю.</vt:lpstr>
      <vt:lpstr>Жила была цифра 1.</vt:lpstr>
      <vt:lpstr>Однажды цифра один шла по лесу. </vt:lpstr>
      <vt:lpstr>Вдруг на тропинке она нашла элемент чьей-то буквы – петельку. </vt:lpstr>
      <vt:lpstr> Кто потерял этот элемент? </vt:lpstr>
      <vt:lpstr> Взяла единица его, привязала к ноге и пошла дальше.</vt:lpstr>
      <vt:lpstr>Идёт и вдруг видит на тропинке какая –то буква стоит. </vt:lpstr>
      <vt:lpstr>Подошла к ней, взяла за ручку и пошла домой. </vt:lpstr>
      <vt:lpstr>Приходит. А её никто не узнаёт. </vt:lpstr>
      <vt:lpstr>Что произошло с единицей? С тех пор буква Ю живёт в алфавите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Сказка про букву Ю.</dc:title>
  <dc:creator>Анна</dc:creator>
  <cp:lastModifiedBy>Анна</cp:lastModifiedBy>
  <cp:revision>5</cp:revision>
  <dcterms:created xsi:type="dcterms:W3CDTF">2019-10-08T13:16:49Z</dcterms:created>
  <dcterms:modified xsi:type="dcterms:W3CDTF">2019-10-08T13:51:53Z</dcterms:modified>
</cp:coreProperties>
</file>